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sldIdLst>
    <p:sldId id="256" r:id="rId2"/>
    <p:sldId id="437" r:id="rId3"/>
    <p:sldId id="436" r:id="rId4"/>
    <p:sldId id="446" r:id="rId5"/>
    <p:sldId id="444" r:id="rId6"/>
    <p:sldId id="434" r:id="rId7"/>
    <p:sldId id="460" r:id="rId8"/>
    <p:sldId id="467" r:id="rId9"/>
    <p:sldId id="457" r:id="rId10"/>
    <p:sldId id="461" r:id="rId11"/>
    <p:sldId id="459" r:id="rId12"/>
    <p:sldId id="462" r:id="rId13"/>
    <p:sldId id="453" r:id="rId14"/>
    <p:sldId id="451" r:id="rId15"/>
    <p:sldId id="452" r:id="rId16"/>
    <p:sldId id="455" r:id="rId17"/>
    <p:sldId id="454" r:id="rId18"/>
    <p:sldId id="456" r:id="rId19"/>
    <p:sldId id="449" r:id="rId20"/>
    <p:sldId id="448" r:id="rId21"/>
    <p:sldId id="435" r:id="rId22"/>
    <p:sldId id="438" r:id="rId23"/>
    <p:sldId id="447" r:id="rId24"/>
    <p:sldId id="420" r:id="rId25"/>
    <p:sldId id="463" r:id="rId26"/>
    <p:sldId id="442" r:id="rId27"/>
    <p:sldId id="426" r:id="rId28"/>
    <p:sldId id="427" r:id="rId29"/>
    <p:sldId id="261" r:id="rId30"/>
    <p:sldId id="429" r:id="rId31"/>
    <p:sldId id="266" r:id="rId32"/>
    <p:sldId id="424" r:id="rId33"/>
    <p:sldId id="425" r:id="rId34"/>
    <p:sldId id="421" r:id="rId35"/>
    <p:sldId id="263" r:id="rId36"/>
    <p:sldId id="466" r:id="rId37"/>
    <p:sldId id="264" r:id="rId38"/>
    <p:sldId id="433" r:id="rId39"/>
    <p:sldId id="431" r:id="rId40"/>
    <p:sldId id="464" r:id="rId41"/>
    <p:sldId id="45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92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7BF265-7E1E-984B-8D1A-64DC77B2076C}" v="474" dt="2019-11-25T15:38:57.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90"/>
    <p:restoredTop sz="96208"/>
  </p:normalViewPr>
  <p:slideViewPr>
    <p:cSldViewPr snapToGrid="0" snapToObjects="1">
      <p:cViewPr varScale="1">
        <p:scale>
          <a:sx n="119" d="100"/>
          <a:sy n="119" d="100"/>
        </p:scale>
        <p:origin x="3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eksandr Kazymyrov" userId="2d15c74d-fb47-4c8f-b506-fae4127005b2" providerId="ADAL" clId="{177BF265-7E1E-984B-8D1A-64DC77B2076C}"/>
    <pc:docChg chg="undo redo custSel mod addSld delSld modSld sldOrd delMainMaster">
      <pc:chgData name="Oleksandr Kazymyrov" userId="2d15c74d-fb47-4c8f-b506-fae4127005b2" providerId="ADAL" clId="{177BF265-7E1E-984B-8D1A-64DC77B2076C}" dt="2019-11-25T15:39:08.871" v="2738" actId="1076"/>
      <pc:docMkLst>
        <pc:docMk/>
      </pc:docMkLst>
      <pc:sldChg chg="addSp delSp modSp mod setBg setClrOvrMap">
        <pc:chgData name="Oleksandr Kazymyrov" userId="2d15c74d-fb47-4c8f-b506-fae4127005b2" providerId="ADAL" clId="{177BF265-7E1E-984B-8D1A-64DC77B2076C}" dt="2019-11-21T19:39:16.052" v="1586" actId="26606"/>
        <pc:sldMkLst>
          <pc:docMk/>
          <pc:sldMk cId="4210481111" sldId="256"/>
        </pc:sldMkLst>
        <pc:spChg chg="mod">
          <ac:chgData name="Oleksandr Kazymyrov" userId="2d15c74d-fb47-4c8f-b506-fae4127005b2" providerId="ADAL" clId="{177BF265-7E1E-984B-8D1A-64DC77B2076C}" dt="2019-11-21T19:39:16.052" v="1586" actId="26606"/>
          <ac:spMkLst>
            <pc:docMk/>
            <pc:sldMk cId="4210481111" sldId="256"/>
            <ac:spMk id="2" creationId="{E4141590-1087-AA44-AE1C-165530A6DE58}"/>
          </ac:spMkLst>
        </pc:spChg>
        <pc:spChg chg="mod">
          <ac:chgData name="Oleksandr Kazymyrov" userId="2d15c74d-fb47-4c8f-b506-fae4127005b2" providerId="ADAL" clId="{177BF265-7E1E-984B-8D1A-64DC77B2076C}" dt="2019-11-21T19:39:16.052" v="1586" actId="26606"/>
          <ac:spMkLst>
            <pc:docMk/>
            <pc:sldMk cId="4210481111" sldId="256"/>
            <ac:spMk id="3" creationId="{A2577F54-8770-4F40-8AD6-7378919E4D12}"/>
          </ac:spMkLst>
        </pc:spChg>
        <pc:spChg chg="add del">
          <ac:chgData name="Oleksandr Kazymyrov" userId="2d15c74d-fb47-4c8f-b506-fae4127005b2" providerId="ADAL" clId="{177BF265-7E1E-984B-8D1A-64DC77B2076C}" dt="2019-11-21T19:35:00.181" v="1565" actId="26606"/>
          <ac:spMkLst>
            <pc:docMk/>
            <pc:sldMk cId="4210481111" sldId="256"/>
            <ac:spMk id="8" creationId="{5ABA7F3F-D56F-4C06-84AC-03FC83B0642E}"/>
          </ac:spMkLst>
        </pc:spChg>
        <pc:spChg chg="add del">
          <ac:chgData name="Oleksandr Kazymyrov" userId="2d15c74d-fb47-4c8f-b506-fae4127005b2" providerId="ADAL" clId="{177BF265-7E1E-984B-8D1A-64DC77B2076C}" dt="2019-11-21T19:35:02.709" v="1567" actId="26606"/>
          <ac:spMkLst>
            <pc:docMk/>
            <pc:sldMk cId="4210481111" sldId="256"/>
            <ac:spMk id="12" creationId="{BA53A58C-A067-4B87-B48C-CB90C1FA0FEE}"/>
          </ac:spMkLst>
        </pc:spChg>
        <pc:spChg chg="add del">
          <ac:chgData name="Oleksandr Kazymyrov" userId="2d15c74d-fb47-4c8f-b506-fae4127005b2" providerId="ADAL" clId="{177BF265-7E1E-984B-8D1A-64DC77B2076C}" dt="2019-11-21T19:35:02.709" v="1567" actId="26606"/>
          <ac:spMkLst>
            <pc:docMk/>
            <pc:sldMk cId="4210481111" sldId="256"/>
            <ac:spMk id="14" creationId="{F6B7BFBD-C488-4B5B-ABE5-8256F3FFB048}"/>
          </ac:spMkLst>
        </pc:spChg>
        <pc:spChg chg="add del">
          <ac:chgData name="Oleksandr Kazymyrov" userId="2d15c74d-fb47-4c8f-b506-fae4127005b2" providerId="ADAL" clId="{177BF265-7E1E-984B-8D1A-64DC77B2076C}" dt="2019-11-21T19:35:02.709" v="1567" actId="26606"/>
          <ac:spMkLst>
            <pc:docMk/>
            <pc:sldMk cId="4210481111" sldId="256"/>
            <ac:spMk id="15" creationId="{2BA7674F-A261-445A-AE3A-A0AA30620EC8}"/>
          </ac:spMkLst>
        </pc:spChg>
        <pc:spChg chg="add del">
          <ac:chgData name="Oleksandr Kazymyrov" userId="2d15c74d-fb47-4c8f-b506-fae4127005b2" providerId="ADAL" clId="{177BF265-7E1E-984B-8D1A-64DC77B2076C}" dt="2019-11-21T19:39:16.052" v="1586" actId="26606"/>
          <ac:spMkLst>
            <pc:docMk/>
            <pc:sldMk cId="4210481111" sldId="256"/>
            <ac:spMk id="17" creationId="{5ABA7F3F-D56F-4C06-84AC-03FC83B0642E}"/>
          </ac:spMkLst>
        </pc:spChg>
        <pc:grpChg chg="add del">
          <ac:chgData name="Oleksandr Kazymyrov" userId="2d15c74d-fb47-4c8f-b506-fae4127005b2" providerId="ADAL" clId="{177BF265-7E1E-984B-8D1A-64DC77B2076C}" dt="2019-11-21T19:35:00.181" v="1565" actId="26606"/>
          <ac:grpSpMkLst>
            <pc:docMk/>
            <pc:sldMk cId="4210481111" sldId="256"/>
            <ac:grpSpMk id="10" creationId="{715374B5-D7C8-4AA9-BE65-DB7A0CA9B420}"/>
          </ac:grpSpMkLst>
        </pc:grpChg>
        <pc:grpChg chg="add del">
          <ac:chgData name="Oleksandr Kazymyrov" userId="2d15c74d-fb47-4c8f-b506-fae4127005b2" providerId="ADAL" clId="{177BF265-7E1E-984B-8D1A-64DC77B2076C}" dt="2019-11-21T19:39:16.052" v="1586" actId="26606"/>
          <ac:grpSpMkLst>
            <pc:docMk/>
            <pc:sldMk cId="4210481111" sldId="256"/>
            <ac:grpSpMk id="18" creationId="{715374B5-D7C8-4AA9-BE65-DB7A0CA9B420}"/>
          </ac:grpSpMkLst>
        </pc:grpChg>
      </pc:sldChg>
      <pc:sldChg chg="addSp delSp modSp add ord">
        <pc:chgData name="Oleksandr Kazymyrov" userId="2d15c74d-fb47-4c8f-b506-fae4127005b2" providerId="ADAL" clId="{177BF265-7E1E-984B-8D1A-64DC77B2076C}" dt="2019-11-20T18:13:28.450" v="929"/>
        <pc:sldMkLst>
          <pc:docMk/>
          <pc:sldMk cId="381159391" sldId="261"/>
        </pc:sldMkLst>
        <pc:spChg chg="del">
          <ac:chgData name="Oleksandr Kazymyrov" userId="2d15c74d-fb47-4c8f-b506-fae4127005b2" providerId="ADAL" clId="{177BF265-7E1E-984B-8D1A-64DC77B2076C}" dt="2019-11-19T15:49:06.154" v="570" actId="478"/>
          <ac:spMkLst>
            <pc:docMk/>
            <pc:sldMk cId="381159391" sldId="261"/>
            <ac:spMk id="2" creationId="{E4141590-1087-AA44-AE1C-165530A6DE58}"/>
          </ac:spMkLst>
        </pc:spChg>
        <pc:spChg chg="del">
          <ac:chgData name="Oleksandr Kazymyrov" userId="2d15c74d-fb47-4c8f-b506-fae4127005b2" providerId="ADAL" clId="{177BF265-7E1E-984B-8D1A-64DC77B2076C}" dt="2019-11-19T15:49:08.750" v="572" actId="478"/>
          <ac:spMkLst>
            <pc:docMk/>
            <pc:sldMk cId="381159391" sldId="261"/>
            <ac:spMk id="3" creationId="{A2577F54-8770-4F40-8AD6-7378919E4D12}"/>
          </ac:spMkLst>
        </pc:spChg>
        <pc:spChg chg="add del mod">
          <ac:chgData name="Oleksandr Kazymyrov" userId="2d15c74d-fb47-4c8f-b506-fae4127005b2" providerId="ADAL" clId="{177BF265-7E1E-984B-8D1A-64DC77B2076C}" dt="2019-11-19T15:49:07.396" v="571" actId="478"/>
          <ac:spMkLst>
            <pc:docMk/>
            <pc:sldMk cId="381159391" sldId="261"/>
            <ac:spMk id="5" creationId="{D749D628-D24E-7149-8939-7E5C482CDC0C}"/>
          </ac:spMkLst>
        </pc:spChg>
        <pc:spChg chg="add del mod">
          <ac:chgData name="Oleksandr Kazymyrov" userId="2d15c74d-fb47-4c8f-b506-fae4127005b2" providerId="ADAL" clId="{177BF265-7E1E-984B-8D1A-64DC77B2076C}" dt="2019-11-19T15:49:10.899" v="573" actId="478"/>
          <ac:spMkLst>
            <pc:docMk/>
            <pc:sldMk cId="381159391" sldId="261"/>
            <ac:spMk id="7" creationId="{4F4A7384-6427-7B48-BE3C-FC9EE38549B3}"/>
          </ac:spMkLst>
        </pc:spChg>
        <pc:spChg chg="add mod">
          <ac:chgData name="Oleksandr Kazymyrov" userId="2d15c74d-fb47-4c8f-b506-fae4127005b2" providerId="ADAL" clId="{177BF265-7E1E-984B-8D1A-64DC77B2076C}" dt="2019-11-19T15:50:16.010" v="596" actId="1076"/>
          <ac:spMkLst>
            <pc:docMk/>
            <pc:sldMk cId="381159391" sldId="261"/>
            <ac:spMk id="9" creationId="{FC15944A-3972-EC40-890E-10099DF1B4D2}"/>
          </ac:spMkLst>
        </pc:spChg>
        <pc:picChg chg="add del mod">
          <ac:chgData name="Oleksandr Kazymyrov" userId="2d15c74d-fb47-4c8f-b506-fae4127005b2" providerId="ADAL" clId="{177BF265-7E1E-984B-8D1A-64DC77B2076C}" dt="2019-11-19T15:49:54.454" v="579" actId="478"/>
          <ac:picMkLst>
            <pc:docMk/>
            <pc:sldMk cId="381159391" sldId="261"/>
            <ac:picMk id="8" creationId="{8C494868-A156-AF4B-9218-1A52E5294A46}"/>
          </ac:picMkLst>
        </pc:picChg>
      </pc:sldChg>
      <pc:sldChg chg="addSp delSp modSp add ord modAnim">
        <pc:chgData name="Oleksandr Kazymyrov" userId="2d15c74d-fb47-4c8f-b506-fae4127005b2" providerId="ADAL" clId="{177BF265-7E1E-984B-8D1A-64DC77B2076C}" dt="2019-11-20T18:16:02.534" v="939" actId="1076"/>
        <pc:sldMkLst>
          <pc:docMk/>
          <pc:sldMk cId="324028981" sldId="263"/>
        </pc:sldMkLst>
        <pc:spChg chg="add del">
          <ac:chgData name="Oleksandr Kazymyrov" userId="2d15c74d-fb47-4c8f-b506-fae4127005b2" providerId="ADAL" clId="{177BF265-7E1E-984B-8D1A-64DC77B2076C}" dt="2019-11-20T18:15:36.675" v="933"/>
          <ac:spMkLst>
            <pc:docMk/>
            <pc:sldMk cId="324028981" sldId="263"/>
            <ac:spMk id="4" creationId="{965CFB09-48D4-1A4D-872B-56D243898B91}"/>
          </ac:spMkLst>
        </pc:spChg>
        <pc:spChg chg="add del">
          <ac:chgData name="Oleksandr Kazymyrov" userId="2d15c74d-fb47-4c8f-b506-fae4127005b2" providerId="ADAL" clId="{177BF265-7E1E-984B-8D1A-64DC77B2076C}" dt="2019-11-20T18:15:36.675" v="933"/>
          <ac:spMkLst>
            <pc:docMk/>
            <pc:sldMk cId="324028981" sldId="263"/>
            <ac:spMk id="6" creationId="{958636E3-CF16-2D4B-9FB8-1B11C809818D}"/>
          </ac:spMkLst>
        </pc:spChg>
        <pc:spChg chg="add del">
          <ac:chgData name="Oleksandr Kazymyrov" userId="2d15c74d-fb47-4c8f-b506-fae4127005b2" providerId="ADAL" clId="{177BF265-7E1E-984B-8D1A-64DC77B2076C}" dt="2019-11-20T18:15:36.675" v="933"/>
          <ac:spMkLst>
            <pc:docMk/>
            <pc:sldMk cId="324028981" sldId="263"/>
            <ac:spMk id="7" creationId="{0EE0A5A3-DA8F-6B43-B6C5-B4CD5B1CDA8F}"/>
          </ac:spMkLst>
        </pc:spChg>
        <pc:spChg chg="add del">
          <ac:chgData name="Oleksandr Kazymyrov" userId="2d15c74d-fb47-4c8f-b506-fae4127005b2" providerId="ADAL" clId="{177BF265-7E1E-984B-8D1A-64DC77B2076C}" dt="2019-11-20T18:15:36.675" v="933"/>
          <ac:spMkLst>
            <pc:docMk/>
            <pc:sldMk cId="324028981" sldId="263"/>
            <ac:spMk id="8" creationId="{2FE28D8D-50C2-DE48-8914-3BD9A8CDA749}"/>
          </ac:spMkLst>
        </pc:spChg>
        <pc:spChg chg="add del">
          <ac:chgData name="Oleksandr Kazymyrov" userId="2d15c74d-fb47-4c8f-b506-fae4127005b2" providerId="ADAL" clId="{177BF265-7E1E-984B-8D1A-64DC77B2076C}" dt="2019-11-20T18:15:36.675" v="933"/>
          <ac:spMkLst>
            <pc:docMk/>
            <pc:sldMk cId="324028981" sldId="263"/>
            <ac:spMk id="9" creationId="{CE377E00-0256-664F-B243-22AD35230E95}"/>
          </ac:spMkLst>
        </pc:spChg>
        <pc:spChg chg="add del">
          <ac:chgData name="Oleksandr Kazymyrov" userId="2d15c74d-fb47-4c8f-b506-fae4127005b2" providerId="ADAL" clId="{177BF265-7E1E-984B-8D1A-64DC77B2076C}" dt="2019-11-20T18:15:36.675" v="933"/>
          <ac:spMkLst>
            <pc:docMk/>
            <pc:sldMk cId="324028981" sldId="263"/>
            <ac:spMk id="10" creationId="{EB5B4FFC-FF51-D941-B3F7-3DF318712C6E}"/>
          </ac:spMkLst>
        </pc:spChg>
        <pc:spChg chg="add del">
          <ac:chgData name="Oleksandr Kazymyrov" userId="2d15c74d-fb47-4c8f-b506-fae4127005b2" providerId="ADAL" clId="{177BF265-7E1E-984B-8D1A-64DC77B2076C}" dt="2019-11-20T18:15:36.675" v="933"/>
          <ac:spMkLst>
            <pc:docMk/>
            <pc:sldMk cId="324028981" sldId="263"/>
            <ac:spMk id="11" creationId="{EA12F6AE-31CA-0245-842D-2ADE1CA8B0BC}"/>
          </ac:spMkLst>
        </pc:spChg>
        <pc:spChg chg="add del">
          <ac:chgData name="Oleksandr Kazymyrov" userId="2d15c74d-fb47-4c8f-b506-fae4127005b2" providerId="ADAL" clId="{177BF265-7E1E-984B-8D1A-64DC77B2076C}" dt="2019-11-20T18:15:36.675" v="933"/>
          <ac:spMkLst>
            <pc:docMk/>
            <pc:sldMk cId="324028981" sldId="263"/>
            <ac:spMk id="12" creationId="{2E11F804-413C-8A43-83C9-E5B23410A4F9}"/>
          </ac:spMkLst>
        </pc:spChg>
        <pc:spChg chg="add del">
          <ac:chgData name="Oleksandr Kazymyrov" userId="2d15c74d-fb47-4c8f-b506-fae4127005b2" providerId="ADAL" clId="{177BF265-7E1E-984B-8D1A-64DC77B2076C}" dt="2019-11-20T18:15:36.675" v="933"/>
          <ac:spMkLst>
            <pc:docMk/>
            <pc:sldMk cId="324028981" sldId="263"/>
            <ac:spMk id="13" creationId="{6D6D5C2D-0E28-A644-A11F-D234128F5EF7}"/>
          </ac:spMkLst>
        </pc:spChg>
        <pc:spChg chg="add del">
          <ac:chgData name="Oleksandr Kazymyrov" userId="2d15c74d-fb47-4c8f-b506-fae4127005b2" providerId="ADAL" clId="{177BF265-7E1E-984B-8D1A-64DC77B2076C}" dt="2019-11-20T18:15:36.675" v="933"/>
          <ac:spMkLst>
            <pc:docMk/>
            <pc:sldMk cId="324028981" sldId="263"/>
            <ac:spMk id="14" creationId="{8496F6F4-3A29-CD48-A2CB-064EF05DB673}"/>
          </ac:spMkLst>
        </pc:spChg>
        <pc:spChg chg="add del">
          <ac:chgData name="Oleksandr Kazymyrov" userId="2d15c74d-fb47-4c8f-b506-fae4127005b2" providerId="ADAL" clId="{177BF265-7E1E-984B-8D1A-64DC77B2076C}" dt="2019-11-20T18:15:36.675" v="933"/>
          <ac:spMkLst>
            <pc:docMk/>
            <pc:sldMk cId="324028981" sldId="263"/>
            <ac:spMk id="15" creationId="{34C0BC2F-5595-E843-806F-554140452B8E}"/>
          </ac:spMkLst>
        </pc:spChg>
        <pc:spChg chg="add del">
          <ac:chgData name="Oleksandr Kazymyrov" userId="2d15c74d-fb47-4c8f-b506-fae4127005b2" providerId="ADAL" clId="{177BF265-7E1E-984B-8D1A-64DC77B2076C}" dt="2019-11-20T18:15:36.675" v="933"/>
          <ac:spMkLst>
            <pc:docMk/>
            <pc:sldMk cId="324028981" sldId="263"/>
            <ac:spMk id="16" creationId="{7AD62CC6-4E19-804C-B70E-F05D1C006403}"/>
          </ac:spMkLst>
        </pc:spChg>
        <pc:spChg chg="add del">
          <ac:chgData name="Oleksandr Kazymyrov" userId="2d15c74d-fb47-4c8f-b506-fae4127005b2" providerId="ADAL" clId="{177BF265-7E1E-984B-8D1A-64DC77B2076C}" dt="2019-11-20T18:15:36.675" v="933"/>
          <ac:spMkLst>
            <pc:docMk/>
            <pc:sldMk cId="324028981" sldId="263"/>
            <ac:spMk id="17" creationId="{34697951-548C-354F-BDDF-A5D239F57EE9}"/>
          </ac:spMkLst>
        </pc:spChg>
        <pc:spChg chg="add del">
          <ac:chgData name="Oleksandr Kazymyrov" userId="2d15c74d-fb47-4c8f-b506-fae4127005b2" providerId="ADAL" clId="{177BF265-7E1E-984B-8D1A-64DC77B2076C}" dt="2019-11-20T18:15:36.675" v="933"/>
          <ac:spMkLst>
            <pc:docMk/>
            <pc:sldMk cId="324028981" sldId="263"/>
            <ac:spMk id="18" creationId="{C752FF47-2D52-074D-ABDA-975815DD9121}"/>
          </ac:spMkLst>
        </pc:spChg>
        <pc:spChg chg="add del">
          <ac:chgData name="Oleksandr Kazymyrov" userId="2d15c74d-fb47-4c8f-b506-fae4127005b2" providerId="ADAL" clId="{177BF265-7E1E-984B-8D1A-64DC77B2076C}" dt="2019-11-20T18:15:36.675" v="933"/>
          <ac:spMkLst>
            <pc:docMk/>
            <pc:sldMk cId="324028981" sldId="263"/>
            <ac:spMk id="19" creationId="{C3F1FC63-6232-DD40-8559-FB99722ADD9A}"/>
          </ac:spMkLst>
        </pc:spChg>
        <pc:spChg chg="add del">
          <ac:chgData name="Oleksandr Kazymyrov" userId="2d15c74d-fb47-4c8f-b506-fae4127005b2" providerId="ADAL" clId="{177BF265-7E1E-984B-8D1A-64DC77B2076C}" dt="2019-11-20T18:15:36.675" v="933"/>
          <ac:spMkLst>
            <pc:docMk/>
            <pc:sldMk cId="324028981" sldId="263"/>
            <ac:spMk id="20" creationId="{FD2ED961-064C-F349-B883-7CF35C57D074}"/>
          </ac:spMkLst>
        </pc:spChg>
        <pc:spChg chg="add del">
          <ac:chgData name="Oleksandr Kazymyrov" userId="2d15c74d-fb47-4c8f-b506-fae4127005b2" providerId="ADAL" clId="{177BF265-7E1E-984B-8D1A-64DC77B2076C}" dt="2019-11-20T18:15:36.675" v="933"/>
          <ac:spMkLst>
            <pc:docMk/>
            <pc:sldMk cId="324028981" sldId="263"/>
            <ac:spMk id="21" creationId="{887164F7-35E8-6541-922D-8370388880F3}"/>
          </ac:spMkLst>
        </pc:spChg>
        <pc:spChg chg="add del">
          <ac:chgData name="Oleksandr Kazymyrov" userId="2d15c74d-fb47-4c8f-b506-fae4127005b2" providerId="ADAL" clId="{177BF265-7E1E-984B-8D1A-64DC77B2076C}" dt="2019-11-20T18:15:36.675" v="933"/>
          <ac:spMkLst>
            <pc:docMk/>
            <pc:sldMk cId="324028981" sldId="263"/>
            <ac:spMk id="22" creationId="{4B6AD758-855D-024B-9085-2B7B9C1D2FA4}"/>
          </ac:spMkLst>
        </pc:spChg>
        <pc:spChg chg="add del">
          <ac:chgData name="Oleksandr Kazymyrov" userId="2d15c74d-fb47-4c8f-b506-fae4127005b2" providerId="ADAL" clId="{177BF265-7E1E-984B-8D1A-64DC77B2076C}" dt="2019-11-20T18:15:36.675" v="933"/>
          <ac:spMkLst>
            <pc:docMk/>
            <pc:sldMk cId="324028981" sldId="263"/>
            <ac:spMk id="23" creationId="{3CC27361-DAB7-4E48-B466-F95E0347867D}"/>
          </ac:spMkLst>
        </pc:spChg>
        <pc:spChg chg="add del">
          <ac:chgData name="Oleksandr Kazymyrov" userId="2d15c74d-fb47-4c8f-b506-fae4127005b2" providerId="ADAL" clId="{177BF265-7E1E-984B-8D1A-64DC77B2076C}" dt="2019-11-20T18:15:36.675" v="933"/>
          <ac:spMkLst>
            <pc:docMk/>
            <pc:sldMk cId="324028981" sldId="263"/>
            <ac:spMk id="24" creationId="{332ED618-5099-0A48-92F9-5D2B84E3B24E}"/>
          </ac:spMkLst>
        </pc:spChg>
        <pc:spChg chg="add del">
          <ac:chgData name="Oleksandr Kazymyrov" userId="2d15c74d-fb47-4c8f-b506-fae4127005b2" providerId="ADAL" clId="{177BF265-7E1E-984B-8D1A-64DC77B2076C}" dt="2019-11-19T15:52:38.017" v="640"/>
          <ac:spMkLst>
            <pc:docMk/>
            <pc:sldMk cId="324028981" sldId="263"/>
            <ac:spMk id="25" creationId="{1E729EE0-2934-2F4C-83FB-CC5DFED2FE62}"/>
          </ac:spMkLst>
        </pc:spChg>
        <pc:spChg chg="add del">
          <ac:chgData name="Oleksandr Kazymyrov" userId="2d15c74d-fb47-4c8f-b506-fae4127005b2" providerId="ADAL" clId="{177BF265-7E1E-984B-8D1A-64DC77B2076C}" dt="2019-11-19T15:54:31.585" v="651"/>
          <ac:spMkLst>
            <pc:docMk/>
            <pc:sldMk cId="324028981" sldId="263"/>
            <ac:spMk id="55" creationId="{035C4F3C-98A6-F34B-9005-021E657BB1D2}"/>
          </ac:spMkLst>
        </pc:spChg>
        <pc:spChg chg="add del mod">
          <ac:chgData name="Oleksandr Kazymyrov" userId="2d15c74d-fb47-4c8f-b506-fae4127005b2" providerId="ADAL" clId="{177BF265-7E1E-984B-8D1A-64DC77B2076C}" dt="2019-11-19T15:55:03.275" v="658"/>
          <ac:spMkLst>
            <pc:docMk/>
            <pc:sldMk cId="324028981" sldId="263"/>
            <ac:spMk id="62" creationId="{472222D4-DB7A-1949-B3B5-BBCB890245F2}"/>
          </ac:spMkLst>
        </pc:spChg>
        <pc:spChg chg="add del">
          <ac:chgData name="Oleksandr Kazymyrov" userId="2d15c74d-fb47-4c8f-b506-fae4127005b2" providerId="ADAL" clId="{177BF265-7E1E-984B-8D1A-64DC77B2076C}" dt="2019-11-19T15:55:03.275" v="658"/>
          <ac:spMkLst>
            <pc:docMk/>
            <pc:sldMk cId="324028981" sldId="263"/>
            <ac:spMk id="64" creationId="{C9F50290-C686-E948-A31D-EDD08E9271FE}"/>
          </ac:spMkLst>
        </pc:spChg>
        <pc:spChg chg="add del">
          <ac:chgData name="Oleksandr Kazymyrov" userId="2d15c74d-fb47-4c8f-b506-fae4127005b2" providerId="ADAL" clId="{177BF265-7E1E-984B-8D1A-64DC77B2076C}" dt="2019-11-19T15:55:03.275" v="658"/>
          <ac:spMkLst>
            <pc:docMk/>
            <pc:sldMk cId="324028981" sldId="263"/>
            <ac:spMk id="65" creationId="{5ADC9A81-B74E-4D4E-91E3-5DCE315DB26B}"/>
          </ac:spMkLst>
        </pc:spChg>
        <pc:spChg chg="add del">
          <ac:chgData name="Oleksandr Kazymyrov" userId="2d15c74d-fb47-4c8f-b506-fae4127005b2" providerId="ADAL" clId="{177BF265-7E1E-984B-8D1A-64DC77B2076C}" dt="2019-11-19T15:55:03.275" v="658"/>
          <ac:spMkLst>
            <pc:docMk/>
            <pc:sldMk cId="324028981" sldId="263"/>
            <ac:spMk id="66" creationId="{EC5A2501-563C-3343-80D7-703B29F2FBB4}"/>
          </ac:spMkLst>
        </pc:spChg>
        <pc:spChg chg="add del">
          <ac:chgData name="Oleksandr Kazymyrov" userId="2d15c74d-fb47-4c8f-b506-fae4127005b2" providerId="ADAL" clId="{177BF265-7E1E-984B-8D1A-64DC77B2076C}" dt="2019-11-19T15:55:03.275" v="658"/>
          <ac:spMkLst>
            <pc:docMk/>
            <pc:sldMk cId="324028981" sldId="263"/>
            <ac:spMk id="67" creationId="{6E993DD3-8BF3-E847-8A5F-75F398C44EB6}"/>
          </ac:spMkLst>
        </pc:spChg>
        <pc:spChg chg="add del">
          <ac:chgData name="Oleksandr Kazymyrov" userId="2d15c74d-fb47-4c8f-b506-fae4127005b2" providerId="ADAL" clId="{177BF265-7E1E-984B-8D1A-64DC77B2076C}" dt="2019-11-19T15:55:03.275" v="658"/>
          <ac:spMkLst>
            <pc:docMk/>
            <pc:sldMk cId="324028981" sldId="263"/>
            <ac:spMk id="68" creationId="{F1422F7A-3EDF-FD4A-8C8E-F5E602235AB6}"/>
          </ac:spMkLst>
        </pc:spChg>
        <pc:spChg chg="add del">
          <ac:chgData name="Oleksandr Kazymyrov" userId="2d15c74d-fb47-4c8f-b506-fae4127005b2" providerId="ADAL" clId="{177BF265-7E1E-984B-8D1A-64DC77B2076C}" dt="2019-11-19T15:55:03.275" v="658"/>
          <ac:spMkLst>
            <pc:docMk/>
            <pc:sldMk cId="324028981" sldId="263"/>
            <ac:spMk id="69" creationId="{58524F96-5CC9-C94B-8585-3FF38A617A6E}"/>
          </ac:spMkLst>
        </pc:spChg>
        <pc:spChg chg="add del">
          <ac:chgData name="Oleksandr Kazymyrov" userId="2d15c74d-fb47-4c8f-b506-fae4127005b2" providerId="ADAL" clId="{177BF265-7E1E-984B-8D1A-64DC77B2076C}" dt="2019-11-19T15:55:03.275" v="658"/>
          <ac:spMkLst>
            <pc:docMk/>
            <pc:sldMk cId="324028981" sldId="263"/>
            <ac:spMk id="70" creationId="{F41D2AF1-6B41-4843-AC0C-1318965ED8E2}"/>
          </ac:spMkLst>
        </pc:spChg>
        <pc:spChg chg="add del">
          <ac:chgData name="Oleksandr Kazymyrov" userId="2d15c74d-fb47-4c8f-b506-fae4127005b2" providerId="ADAL" clId="{177BF265-7E1E-984B-8D1A-64DC77B2076C}" dt="2019-11-19T15:55:03.275" v="658"/>
          <ac:spMkLst>
            <pc:docMk/>
            <pc:sldMk cId="324028981" sldId="263"/>
            <ac:spMk id="71" creationId="{1F151A01-D0A6-014C-9693-0038AE35D07F}"/>
          </ac:spMkLst>
        </pc:spChg>
        <pc:spChg chg="add del">
          <ac:chgData name="Oleksandr Kazymyrov" userId="2d15c74d-fb47-4c8f-b506-fae4127005b2" providerId="ADAL" clId="{177BF265-7E1E-984B-8D1A-64DC77B2076C}" dt="2019-11-19T15:55:03.275" v="658"/>
          <ac:spMkLst>
            <pc:docMk/>
            <pc:sldMk cId="324028981" sldId="263"/>
            <ac:spMk id="72" creationId="{ABC38C14-8583-4D4D-B9E8-DB25A79FF1E9}"/>
          </ac:spMkLst>
        </pc:spChg>
        <pc:spChg chg="add del">
          <ac:chgData name="Oleksandr Kazymyrov" userId="2d15c74d-fb47-4c8f-b506-fae4127005b2" providerId="ADAL" clId="{177BF265-7E1E-984B-8D1A-64DC77B2076C}" dt="2019-11-19T15:55:03.275" v="658"/>
          <ac:spMkLst>
            <pc:docMk/>
            <pc:sldMk cId="324028981" sldId="263"/>
            <ac:spMk id="73" creationId="{5654D701-89BA-8D43-AACD-CCEB749E0208}"/>
          </ac:spMkLst>
        </pc:spChg>
        <pc:spChg chg="add del">
          <ac:chgData name="Oleksandr Kazymyrov" userId="2d15c74d-fb47-4c8f-b506-fae4127005b2" providerId="ADAL" clId="{177BF265-7E1E-984B-8D1A-64DC77B2076C}" dt="2019-11-19T15:55:03.275" v="658"/>
          <ac:spMkLst>
            <pc:docMk/>
            <pc:sldMk cId="324028981" sldId="263"/>
            <ac:spMk id="74" creationId="{3D246BD9-72C3-B941-A037-8371E6F6E977}"/>
          </ac:spMkLst>
        </pc:spChg>
        <pc:spChg chg="add del">
          <ac:chgData name="Oleksandr Kazymyrov" userId="2d15c74d-fb47-4c8f-b506-fae4127005b2" providerId="ADAL" clId="{177BF265-7E1E-984B-8D1A-64DC77B2076C}" dt="2019-11-19T15:55:03.275" v="658"/>
          <ac:spMkLst>
            <pc:docMk/>
            <pc:sldMk cId="324028981" sldId="263"/>
            <ac:spMk id="75" creationId="{9C279BA8-83B6-A443-95A8-895DC1C97C82}"/>
          </ac:spMkLst>
        </pc:spChg>
        <pc:spChg chg="add del">
          <ac:chgData name="Oleksandr Kazymyrov" userId="2d15c74d-fb47-4c8f-b506-fae4127005b2" providerId="ADAL" clId="{177BF265-7E1E-984B-8D1A-64DC77B2076C}" dt="2019-11-19T15:55:03.275" v="658"/>
          <ac:spMkLst>
            <pc:docMk/>
            <pc:sldMk cId="324028981" sldId="263"/>
            <ac:spMk id="76" creationId="{54D02DCD-4441-0046-980C-52F77B81BEFB}"/>
          </ac:spMkLst>
        </pc:spChg>
        <pc:spChg chg="add del">
          <ac:chgData name="Oleksandr Kazymyrov" userId="2d15c74d-fb47-4c8f-b506-fae4127005b2" providerId="ADAL" clId="{177BF265-7E1E-984B-8D1A-64DC77B2076C}" dt="2019-11-19T15:55:03.275" v="658"/>
          <ac:spMkLst>
            <pc:docMk/>
            <pc:sldMk cId="324028981" sldId="263"/>
            <ac:spMk id="77" creationId="{7DB53FBB-FFD0-A742-93C6-4EF8F3F59936}"/>
          </ac:spMkLst>
        </pc:spChg>
        <pc:spChg chg="add del">
          <ac:chgData name="Oleksandr Kazymyrov" userId="2d15c74d-fb47-4c8f-b506-fae4127005b2" providerId="ADAL" clId="{177BF265-7E1E-984B-8D1A-64DC77B2076C}" dt="2019-11-19T15:55:03.275" v="658"/>
          <ac:spMkLst>
            <pc:docMk/>
            <pc:sldMk cId="324028981" sldId="263"/>
            <ac:spMk id="78" creationId="{A9D76D6A-DA4A-B34C-B0A6-A4ACCE12F3F3}"/>
          </ac:spMkLst>
        </pc:spChg>
        <pc:spChg chg="add del">
          <ac:chgData name="Oleksandr Kazymyrov" userId="2d15c74d-fb47-4c8f-b506-fae4127005b2" providerId="ADAL" clId="{177BF265-7E1E-984B-8D1A-64DC77B2076C}" dt="2019-11-19T15:55:03.275" v="658"/>
          <ac:spMkLst>
            <pc:docMk/>
            <pc:sldMk cId="324028981" sldId="263"/>
            <ac:spMk id="79" creationId="{D2CCF4D3-DDD2-8A43-9DD4-D1A8B0FC3361}"/>
          </ac:spMkLst>
        </pc:spChg>
        <pc:spChg chg="add del">
          <ac:chgData name="Oleksandr Kazymyrov" userId="2d15c74d-fb47-4c8f-b506-fae4127005b2" providerId="ADAL" clId="{177BF265-7E1E-984B-8D1A-64DC77B2076C}" dt="2019-11-19T15:55:03.275" v="658"/>
          <ac:spMkLst>
            <pc:docMk/>
            <pc:sldMk cId="324028981" sldId="263"/>
            <ac:spMk id="80" creationId="{35CC602E-7442-734F-883E-E1AB3499B9BF}"/>
          </ac:spMkLst>
        </pc:spChg>
        <pc:spChg chg="add del">
          <ac:chgData name="Oleksandr Kazymyrov" userId="2d15c74d-fb47-4c8f-b506-fae4127005b2" providerId="ADAL" clId="{177BF265-7E1E-984B-8D1A-64DC77B2076C}" dt="2019-11-19T15:55:03.275" v="658"/>
          <ac:spMkLst>
            <pc:docMk/>
            <pc:sldMk cId="324028981" sldId="263"/>
            <ac:spMk id="81" creationId="{8B07FE62-05BC-0149-97DB-318414AC070A}"/>
          </ac:spMkLst>
        </pc:spChg>
        <pc:spChg chg="add del">
          <ac:chgData name="Oleksandr Kazymyrov" userId="2d15c74d-fb47-4c8f-b506-fae4127005b2" providerId="ADAL" clId="{177BF265-7E1E-984B-8D1A-64DC77B2076C}" dt="2019-11-19T15:55:03.275" v="658"/>
          <ac:spMkLst>
            <pc:docMk/>
            <pc:sldMk cId="324028981" sldId="263"/>
            <ac:spMk id="82" creationId="{31F54C8E-951A-E74E-8910-DF4EEA11E02F}"/>
          </ac:spMkLst>
        </pc:spChg>
        <pc:grpChg chg="add del">
          <ac:chgData name="Oleksandr Kazymyrov" userId="2d15c74d-fb47-4c8f-b506-fae4127005b2" providerId="ADAL" clId="{177BF265-7E1E-984B-8D1A-64DC77B2076C}" dt="2019-11-19T15:52:38.017" v="640"/>
          <ac:grpSpMkLst>
            <pc:docMk/>
            <pc:sldMk cId="324028981" sldId="263"/>
            <ac:grpSpMk id="3" creationId="{12E96DEF-9D75-AE4D-8D09-82EAD756F4D5}"/>
          </ac:grpSpMkLst>
        </pc:grpChg>
        <pc:grpChg chg="add del">
          <ac:chgData name="Oleksandr Kazymyrov" userId="2d15c74d-fb47-4c8f-b506-fae4127005b2" providerId="ADAL" clId="{177BF265-7E1E-984B-8D1A-64DC77B2076C}" dt="2019-11-19T15:52:38.017" v="640"/>
          <ac:grpSpMkLst>
            <pc:docMk/>
            <pc:sldMk cId="324028981" sldId="263"/>
            <ac:grpSpMk id="6" creationId="{C2BC606D-0B71-5C4C-9A9B-C6E04CA8762D}"/>
          </ac:grpSpMkLst>
        </pc:grpChg>
        <pc:grpChg chg="add del">
          <ac:chgData name="Oleksandr Kazymyrov" userId="2d15c74d-fb47-4c8f-b506-fae4127005b2" providerId="ADAL" clId="{177BF265-7E1E-984B-8D1A-64DC77B2076C}" dt="2019-11-19T15:52:38.017" v="640"/>
          <ac:grpSpMkLst>
            <pc:docMk/>
            <pc:sldMk cId="324028981" sldId="263"/>
            <ac:grpSpMk id="9" creationId="{FCA98751-9322-924A-A92A-0B261D815EAC}"/>
          </ac:grpSpMkLst>
        </pc:grpChg>
        <pc:grpChg chg="add del">
          <ac:chgData name="Oleksandr Kazymyrov" userId="2d15c74d-fb47-4c8f-b506-fae4127005b2" providerId="ADAL" clId="{177BF265-7E1E-984B-8D1A-64DC77B2076C}" dt="2019-11-19T15:52:38.017" v="640"/>
          <ac:grpSpMkLst>
            <pc:docMk/>
            <pc:sldMk cId="324028981" sldId="263"/>
            <ac:grpSpMk id="12" creationId="{58DDE104-8C97-6A4D-AFC6-A4DCBCD0CF45}"/>
          </ac:grpSpMkLst>
        </pc:grpChg>
        <pc:grpChg chg="add del">
          <ac:chgData name="Oleksandr Kazymyrov" userId="2d15c74d-fb47-4c8f-b506-fae4127005b2" providerId="ADAL" clId="{177BF265-7E1E-984B-8D1A-64DC77B2076C}" dt="2019-11-19T15:52:38.017" v="640"/>
          <ac:grpSpMkLst>
            <pc:docMk/>
            <pc:sldMk cId="324028981" sldId="263"/>
            <ac:grpSpMk id="15" creationId="{A45D2378-E455-0B43-B05B-23F439598F42}"/>
          </ac:grpSpMkLst>
        </pc:grpChg>
        <pc:grpChg chg="add del">
          <ac:chgData name="Oleksandr Kazymyrov" userId="2d15c74d-fb47-4c8f-b506-fae4127005b2" providerId="ADAL" clId="{177BF265-7E1E-984B-8D1A-64DC77B2076C}" dt="2019-11-19T15:52:38.017" v="640"/>
          <ac:grpSpMkLst>
            <pc:docMk/>
            <pc:sldMk cId="324028981" sldId="263"/>
            <ac:grpSpMk id="18" creationId="{E142CF39-7562-BB4F-A7B1-95A64DABBBEE}"/>
          </ac:grpSpMkLst>
        </pc:grpChg>
        <pc:grpChg chg="add del">
          <ac:chgData name="Oleksandr Kazymyrov" userId="2d15c74d-fb47-4c8f-b506-fae4127005b2" providerId="ADAL" clId="{177BF265-7E1E-984B-8D1A-64DC77B2076C}" dt="2019-11-19T15:54:31.585" v="651"/>
          <ac:grpSpMkLst>
            <pc:docMk/>
            <pc:sldMk cId="324028981" sldId="263"/>
            <ac:grpSpMk id="33" creationId="{109232F1-43EA-CE4C-A3AF-1B464D398776}"/>
          </ac:grpSpMkLst>
        </pc:grpChg>
        <pc:grpChg chg="add del">
          <ac:chgData name="Oleksandr Kazymyrov" userId="2d15c74d-fb47-4c8f-b506-fae4127005b2" providerId="ADAL" clId="{177BF265-7E1E-984B-8D1A-64DC77B2076C}" dt="2019-11-19T15:54:31.585" v="651"/>
          <ac:grpSpMkLst>
            <pc:docMk/>
            <pc:sldMk cId="324028981" sldId="263"/>
            <ac:grpSpMk id="36" creationId="{1F9599EE-525E-4D44-AB71-9D85CEC236FB}"/>
          </ac:grpSpMkLst>
        </pc:grpChg>
        <pc:grpChg chg="add del">
          <ac:chgData name="Oleksandr Kazymyrov" userId="2d15c74d-fb47-4c8f-b506-fae4127005b2" providerId="ADAL" clId="{177BF265-7E1E-984B-8D1A-64DC77B2076C}" dt="2019-11-19T15:54:31.585" v="651"/>
          <ac:grpSpMkLst>
            <pc:docMk/>
            <pc:sldMk cId="324028981" sldId="263"/>
            <ac:grpSpMk id="39" creationId="{97D00214-3141-B34B-9DA3-CCFEC20A23B7}"/>
          </ac:grpSpMkLst>
        </pc:grpChg>
        <pc:grpChg chg="add del">
          <ac:chgData name="Oleksandr Kazymyrov" userId="2d15c74d-fb47-4c8f-b506-fae4127005b2" providerId="ADAL" clId="{177BF265-7E1E-984B-8D1A-64DC77B2076C}" dt="2019-11-19T15:54:31.585" v="651"/>
          <ac:grpSpMkLst>
            <pc:docMk/>
            <pc:sldMk cId="324028981" sldId="263"/>
            <ac:grpSpMk id="42" creationId="{28425850-B2AF-1342-96FE-52B9935C7420}"/>
          </ac:grpSpMkLst>
        </pc:grpChg>
        <pc:grpChg chg="add del">
          <ac:chgData name="Oleksandr Kazymyrov" userId="2d15c74d-fb47-4c8f-b506-fae4127005b2" providerId="ADAL" clId="{177BF265-7E1E-984B-8D1A-64DC77B2076C}" dt="2019-11-19T15:54:31.585" v="651"/>
          <ac:grpSpMkLst>
            <pc:docMk/>
            <pc:sldMk cId="324028981" sldId="263"/>
            <ac:grpSpMk id="45" creationId="{7E2F4856-A3F1-C449-8814-99218EF0F946}"/>
          </ac:grpSpMkLst>
        </pc:grpChg>
        <pc:grpChg chg="add del">
          <ac:chgData name="Oleksandr Kazymyrov" userId="2d15c74d-fb47-4c8f-b506-fae4127005b2" providerId="ADAL" clId="{177BF265-7E1E-984B-8D1A-64DC77B2076C}" dt="2019-11-19T15:54:31.585" v="651"/>
          <ac:grpSpMkLst>
            <pc:docMk/>
            <pc:sldMk cId="324028981" sldId="263"/>
            <ac:grpSpMk id="48" creationId="{124036F9-3B01-0541-BD8B-A8F288F7850A}"/>
          </ac:grpSpMkLst>
        </pc:grpChg>
        <pc:graphicFrameChg chg="add del">
          <ac:chgData name="Oleksandr Kazymyrov" userId="2d15c74d-fb47-4c8f-b506-fae4127005b2" providerId="ADAL" clId="{177BF265-7E1E-984B-8D1A-64DC77B2076C}" dt="2019-11-20T18:15:36.675" v="933"/>
          <ac:graphicFrameMkLst>
            <pc:docMk/>
            <pc:sldMk cId="324028981" sldId="263"/>
            <ac:graphicFrameMk id="3" creationId="{7120633B-3FA5-3340-9DDB-A9975A87B97D}"/>
          </ac:graphicFrameMkLst>
        </pc:graphicFrameChg>
        <pc:graphicFrameChg chg="add del">
          <ac:chgData name="Oleksandr Kazymyrov" userId="2d15c74d-fb47-4c8f-b506-fae4127005b2" providerId="ADAL" clId="{177BF265-7E1E-984B-8D1A-64DC77B2076C}" dt="2019-11-20T18:15:36.675" v="933"/>
          <ac:graphicFrameMkLst>
            <pc:docMk/>
            <pc:sldMk cId="324028981" sldId="263"/>
            <ac:graphicFrameMk id="5" creationId="{B671102E-1D65-9A47-8028-C7D4E0BFF297}"/>
          </ac:graphicFrameMkLst>
        </pc:graphicFrameChg>
        <pc:graphicFrameChg chg="add del">
          <ac:chgData name="Oleksandr Kazymyrov" userId="2d15c74d-fb47-4c8f-b506-fae4127005b2" providerId="ADAL" clId="{177BF265-7E1E-984B-8D1A-64DC77B2076C}" dt="2019-11-19T15:55:03.275" v="658"/>
          <ac:graphicFrameMkLst>
            <pc:docMk/>
            <pc:sldMk cId="324028981" sldId="263"/>
            <ac:graphicFrameMk id="61" creationId="{D31A1881-AD1B-1148-AFAF-21F1199C07D6}"/>
          </ac:graphicFrameMkLst>
        </pc:graphicFrameChg>
        <pc:graphicFrameChg chg="add del">
          <ac:chgData name="Oleksandr Kazymyrov" userId="2d15c74d-fb47-4c8f-b506-fae4127005b2" providerId="ADAL" clId="{177BF265-7E1E-984B-8D1A-64DC77B2076C}" dt="2019-11-19T15:55:03.275" v="658"/>
          <ac:graphicFrameMkLst>
            <pc:docMk/>
            <pc:sldMk cId="324028981" sldId="263"/>
            <ac:graphicFrameMk id="63" creationId="{020A4AA7-75C4-4841-8CD9-68EDA73E91A2}"/>
          </ac:graphicFrameMkLst>
        </pc:graphicFrameChg>
        <pc:picChg chg="add del mod">
          <ac:chgData name="Oleksandr Kazymyrov" userId="2d15c74d-fb47-4c8f-b506-fae4127005b2" providerId="ADAL" clId="{177BF265-7E1E-984B-8D1A-64DC77B2076C}" dt="2019-11-19T15:54:29.592" v="649" actId="478"/>
          <ac:picMkLst>
            <pc:docMk/>
            <pc:sldMk cId="324028981" sldId="263"/>
            <ac:picMk id="2" creationId="{05C448A8-7CD1-0E49-906C-AA39018D17CE}"/>
          </ac:picMkLst>
        </pc:picChg>
        <pc:picChg chg="add mod">
          <ac:chgData name="Oleksandr Kazymyrov" userId="2d15c74d-fb47-4c8f-b506-fae4127005b2" providerId="ADAL" clId="{177BF265-7E1E-984B-8D1A-64DC77B2076C}" dt="2019-11-20T18:16:02.534" v="939" actId="1076"/>
          <ac:picMkLst>
            <pc:docMk/>
            <pc:sldMk cId="324028981" sldId="263"/>
            <ac:picMk id="2" creationId="{6F2FBA0C-62A8-AF48-8935-BF2FC35A69DB}"/>
          </ac:picMkLst>
        </pc:picChg>
        <pc:picChg chg="add del mod">
          <ac:chgData name="Oleksandr Kazymyrov" userId="2d15c74d-fb47-4c8f-b506-fae4127005b2" providerId="ADAL" clId="{177BF265-7E1E-984B-8D1A-64DC77B2076C}" dt="2019-11-20T18:15:33.771" v="931" actId="478"/>
          <ac:picMkLst>
            <pc:docMk/>
            <pc:sldMk cId="324028981" sldId="263"/>
            <ac:picMk id="31" creationId="{26358134-FD44-444E-B3D0-AAF4B8D19270}"/>
          </ac:picMkLst>
        </pc:picChg>
        <pc:picChg chg="del">
          <ac:chgData name="Oleksandr Kazymyrov" userId="2d15c74d-fb47-4c8f-b506-fae4127005b2" providerId="ADAL" clId="{177BF265-7E1E-984B-8D1A-64DC77B2076C}" dt="2019-11-19T15:52:35.528" v="638" actId="478"/>
          <ac:picMkLst>
            <pc:docMk/>
            <pc:sldMk cId="324028981" sldId="263"/>
            <ac:picMk id="32" creationId="{72E62AF0-F0FF-0947-88A3-DDF8EE6E0AEF}"/>
          </ac:picMkLst>
        </pc:picChg>
        <pc:cxnChg chg="add del">
          <ac:chgData name="Oleksandr Kazymyrov" userId="2d15c74d-fb47-4c8f-b506-fae4127005b2" providerId="ADAL" clId="{177BF265-7E1E-984B-8D1A-64DC77B2076C}" dt="2019-11-19T15:52:38.017" v="640"/>
          <ac:cxnSpMkLst>
            <pc:docMk/>
            <pc:sldMk cId="324028981" sldId="263"/>
            <ac:cxnSpMk id="26" creationId="{54327B82-318C-BD4A-A946-91969F6B449C}"/>
          </ac:cxnSpMkLst>
        </pc:cxnChg>
        <pc:cxnChg chg="add del">
          <ac:chgData name="Oleksandr Kazymyrov" userId="2d15c74d-fb47-4c8f-b506-fae4127005b2" providerId="ADAL" clId="{177BF265-7E1E-984B-8D1A-64DC77B2076C}" dt="2019-11-19T15:52:38.017" v="640"/>
          <ac:cxnSpMkLst>
            <pc:docMk/>
            <pc:sldMk cId="324028981" sldId="263"/>
            <ac:cxnSpMk id="27" creationId="{9D4764F6-2FC5-5E41-90E3-28FABFEC0E0D}"/>
          </ac:cxnSpMkLst>
        </pc:cxnChg>
        <pc:cxnChg chg="add del">
          <ac:chgData name="Oleksandr Kazymyrov" userId="2d15c74d-fb47-4c8f-b506-fae4127005b2" providerId="ADAL" clId="{177BF265-7E1E-984B-8D1A-64DC77B2076C}" dt="2019-11-19T15:52:38.017" v="640"/>
          <ac:cxnSpMkLst>
            <pc:docMk/>
            <pc:sldMk cId="324028981" sldId="263"/>
            <ac:cxnSpMk id="28" creationId="{9153D807-53B5-974E-A703-7D8631E68283}"/>
          </ac:cxnSpMkLst>
        </pc:cxnChg>
        <pc:cxnChg chg="add del">
          <ac:chgData name="Oleksandr Kazymyrov" userId="2d15c74d-fb47-4c8f-b506-fae4127005b2" providerId="ADAL" clId="{177BF265-7E1E-984B-8D1A-64DC77B2076C}" dt="2019-11-19T15:52:38.017" v="640"/>
          <ac:cxnSpMkLst>
            <pc:docMk/>
            <pc:sldMk cId="324028981" sldId="263"/>
            <ac:cxnSpMk id="29" creationId="{E814E950-AAF1-AD4E-8FB7-86CE6F493043}"/>
          </ac:cxnSpMkLst>
        </pc:cxnChg>
        <pc:cxnChg chg="add del">
          <ac:chgData name="Oleksandr Kazymyrov" userId="2d15c74d-fb47-4c8f-b506-fae4127005b2" providerId="ADAL" clId="{177BF265-7E1E-984B-8D1A-64DC77B2076C}" dt="2019-11-19T15:52:38.017" v="640"/>
          <ac:cxnSpMkLst>
            <pc:docMk/>
            <pc:sldMk cId="324028981" sldId="263"/>
            <ac:cxnSpMk id="30" creationId="{C8F383FF-B5F5-FF43-9C64-C751CCD36081}"/>
          </ac:cxnSpMkLst>
        </pc:cxnChg>
        <pc:cxnChg chg="add del">
          <ac:chgData name="Oleksandr Kazymyrov" userId="2d15c74d-fb47-4c8f-b506-fae4127005b2" providerId="ADAL" clId="{177BF265-7E1E-984B-8D1A-64DC77B2076C}" dt="2019-11-19T15:54:31.585" v="651"/>
          <ac:cxnSpMkLst>
            <pc:docMk/>
            <pc:sldMk cId="324028981" sldId="263"/>
            <ac:cxnSpMk id="56" creationId="{D50C3AC3-66C2-AE48-8481-8BA00C8AB540}"/>
          </ac:cxnSpMkLst>
        </pc:cxnChg>
        <pc:cxnChg chg="add del">
          <ac:chgData name="Oleksandr Kazymyrov" userId="2d15c74d-fb47-4c8f-b506-fae4127005b2" providerId="ADAL" clId="{177BF265-7E1E-984B-8D1A-64DC77B2076C}" dt="2019-11-19T15:54:31.585" v="651"/>
          <ac:cxnSpMkLst>
            <pc:docMk/>
            <pc:sldMk cId="324028981" sldId="263"/>
            <ac:cxnSpMk id="57" creationId="{BB524BAE-39C9-1F46-B53D-534F833F9471}"/>
          </ac:cxnSpMkLst>
        </pc:cxnChg>
        <pc:cxnChg chg="add del">
          <ac:chgData name="Oleksandr Kazymyrov" userId="2d15c74d-fb47-4c8f-b506-fae4127005b2" providerId="ADAL" clId="{177BF265-7E1E-984B-8D1A-64DC77B2076C}" dt="2019-11-19T15:54:31.585" v="651"/>
          <ac:cxnSpMkLst>
            <pc:docMk/>
            <pc:sldMk cId="324028981" sldId="263"/>
            <ac:cxnSpMk id="58" creationId="{C363BF2E-CCF1-2848-9FE7-D1A63570B0AB}"/>
          </ac:cxnSpMkLst>
        </pc:cxnChg>
        <pc:cxnChg chg="add del">
          <ac:chgData name="Oleksandr Kazymyrov" userId="2d15c74d-fb47-4c8f-b506-fae4127005b2" providerId="ADAL" clId="{177BF265-7E1E-984B-8D1A-64DC77B2076C}" dt="2019-11-19T15:54:31.585" v="651"/>
          <ac:cxnSpMkLst>
            <pc:docMk/>
            <pc:sldMk cId="324028981" sldId="263"/>
            <ac:cxnSpMk id="59" creationId="{4E7162F8-4BD4-F340-9C46-0491767E7659}"/>
          </ac:cxnSpMkLst>
        </pc:cxnChg>
        <pc:cxnChg chg="add del">
          <ac:chgData name="Oleksandr Kazymyrov" userId="2d15c74d-fb47-4c8f-b506-fae4127005b2" providerId="ADAL" clId="{177BF265-7E1E-984B-8D1A-64DC77B2076C}" dt="2019-11-19T15:54:31.585" v="651"/>
          <ac:cxnSpMkLst>
            <pc:docMk/>
            <pc:sldMk cId="324028981" sldId="263"/>
            <ac:cxnSpMk id="60" creationId="{15147D56-C837-F948-B695-E1CA7B7086F7}"/>
          </ac:cxnSpMkLst>
        </pc:cxnChg>
      </pc:sldChg>
      <pc:sldChg chg="add">
        <pc:chgData name="Oleksandr Kazymyrov" userId="2d15c74d-fb47-4c8f-b506-fae4127005b2" providerId="ADAL" clId="{177BF265-7E1E-984B-8D1A-64DC77B2076C}" dt="2019-11-19T15:54:22.342" v="648"/>
        <pc:sldMkLst>
          <pc:docMk/>
          <pc:sldMk cId="4181355522" sldId="264"/>
        </pc:sldMkLst>
      </pc:sldChg>
      <pc:sldChg chg="addSp delSp modSp add ord">
        <pc:chgData name="Oleksandr Kazymyrov" userId="2d15c74d-fb47-4c8f-b506-fae4127005b2" providerId="ADAL" clId="{177BF265-7E1E-984B-8D1A-64DC77B2076C}" dt="2019-11-19T16:00:41.961" v="694"/>
        <pc:sldMkLst>
          <pc:docMk/>
          <pc:sldMk cId="645346497" sldId="266"/>
        </pc:sldMkLst>
        <pc:spChg chg="mod">
          <ac:chgData name="Oleksandr Kazymyrov" userId="2d15c74d-fb47-4c8f-b506-fae4127005b2" providerId="ADAL" clId="{177BF265-7E1E-984B-8D1A-64DC77B2076C}" dt="2019-11-19T16:00:41.961" v="694"/>
          <ac:spMkLst>
            <pc:docMk/>
            <pc:sldMk cId="645346497" sldId="266"/>
            <ac:spMk id="2" creationId="{33F12CBB-3C8F-ED48-B0FA-45055E4DE20B}"/>
          </ac:spMkLst>
        </pc:spChg>
        <pc:spChg chg="del">
          <ac:chgData name="Oleksandr Kazymyrov" userId="2d15c74d-fb47-4c8f-b506-fae4127005b2" providerId="ADAL" clId="{177BF265-7E1E-984B-8D1A-64DC77B2076C}" dt="2019-11-19T16:00:30.734" v="691" actId="478"/>
          <ac:spMkLst>
            <pc:docMk/>
            <pc:sldMk cId="645346497" sldId="266"/>
            <ac:spMk id="3" creationId="{1957F7B0-E340-3943-A2E0-F64C79A20494}"/>
          </ac:spMkLst>
        </pc:spChg>
        <pc:spChg chg="add del mod">
          <ac:chgData name="Oleksandr Kazymyrov" userId="2d15c74d-fb47-4c8f-b506-fae4127005b2" providerId="ADAL" clId="{177BF265-7E1E-984B-8D1A-64DC77B2076C}" dt="2019-11-19T16:00:31.611" v="692" actId="478"/>
          <ac:spMkLst>
            <pc:docMk/>
            <pc:sldMk cId="645346497" sldId="266"/>
            <ac:spMk id="5" creationId="{3B7B05CC-8CF3-D944-9FC6-681C8001B264}"/>
          </ac:spMkLst>
        </pc:spChg>
        <pc:picChg chg="add">
          <ac:chgData name="Oleksandr Kazymyrov" userId="2d15c74d-fb47-4c8f-b506-fae4127005b2" providerId="ADAL" clId="{177BF265-7E1E-984B-8D1A-64DC77B2076C}" dt="2019-11-19T16:00:34.297" v="693"/>
          <ac:picMkLst>
            <pc:docMk/>
            <pc:sldMk cId="645346497" sldId="266"/>
            <ac:picMk id="6" creationId="{21757AD2-48B9-6B46-8E60-6230C5E3C45A}"/>
          </ac:picMkLst>
        </pc:picChg>
      </pc:sldChg>
      <pc:sldChg chg="addSp delSp modSp add mod setBg">
        <pc:chgData name="Oleksandr Kazymyrov" userId="2d15c74d-fb47-4c8f-b506-fae4127005b2" providerId="ADAL" clId="{177BF265-7E1E-984B-8D1A-64DC77B2076C}" dt="2019-11-20T18:04:20.217" v="918" actId="18131"/>
        <pc:sldMkLst>
          <pc:docMk/>
          <pc:sldMk cId="550256828" sldId="420"/>
        </pc:sldMkLst>
        <pc:spChg chg="del">
          <ac:chgData name="Oleksandr Kazymyrov" userId="2d15c74d-fb47-4c8f-b506-fae4127005b2" providerId="ADAL" clId="{177BF265-7E1E-984B-8D1A-64DC77B2076C}" dt="2019-11-20T17:48:21.995" v="711" actId="478"/>
          <ac:spMkLst>
            <pc:docMk/>
            <pc:sldMk cId="550256828" sldId="420"/>
            <ac:spMk id="2" creationId="{70335EEF-6E14-A74B-B3A6-8DEB21170F41}"/>
          </ac:spMkLst>
        </pc:spChg>
        <pc:spChg chg="del mod">
          <ac:chgData name="Oleksandr Kazymyrov" userId="2d15c74d-fb47-4c8f-b506-fae4127005b2" providerId="ADAL" clId="{177BF265-7E1E-984B-8D1A-64DC77B2076C}" dt="2019-11-20T17:48:29.708" v="715" actId="478"/>
          <ac:spMkLst>
            <pc:docMk/>
            <pc:sldMk cId="550256828" sldId="420"/>
            <ac:spMk id="3" creationId="{34F4E332-CC07-C847-BAEC-C081F9E1CB4F}"/>
          </ac:spMkLst>
        </pc:spChg>
        <pc:spChg chg="del">
          <ac:chgData name="Oleksandr Kazymyrov" userId="2d15c74d-fb47-4c8f-b506-fae4127005b2" providerId="ADAL" clId="{177BF265-7E1E-984B-8D1A-64DC77B2076C}" dt="2019-11-20T17:48:31.294" v="716" actId="478"/>
          <ac:spMkLst>
            <pc:docMk/>
            <pc:sldMk cId="550256828" sldId="420"/>
            <ac:spMk id="4" creationId="{9C3E7ACB-B563-B04C-A635-0B32D5AE63BE}"/>
          </ac:spMkLst>
        </pc:spChg>
        <pc:spChg chg="add del">
          <ac:chgData name="Oleksandr Kazymyrov" userId="2d15c74d-fb47-4c8f-b506-fae4127005b2" providerId="ADAL" clId="{177BF265-7E1E-984B-8D1A-64DC77B2076C}" dt="2019-11-20T17:58:58.192" v="858" actId="26606"/>
          <ac:spMkLst>
            <pc:docMk/>
            <pc:sldMk cId="550256828" sldId="420"/>
            <ac:spMk id="43" creationId="{EA518CE4-E4D4-4D8A-980F-6D692AC96949}"/>
          </ac:spMkLst>
        </pc:spChg>
        <pc:spChg chg="add del">
          <ac:chgData name="Oleksandr Kazymyrov" userId="2d15c74d-fb47-4c8f-b506-fae4127005b2" providerId="ADAL" clId="{177BF265-7E1E-984B-8D1A-64DC77B2076C}" dt="2019-11-20T17:58:58.192" v="858" actId="26606"/>
          <ac:spMkLst>
            <pc:docMk/>
            <pc:sldMk cId="550256828" sldId="420"/>
            <ac:spMk id="44" creationId="{F82BF3E2-EB0E-40D6-8835-2367A5316CA4}"/>
          </ac:spMkLst>
        </pc:spChg>
        <pc:spChg chg="add del">
          <ac:chgData name="Oleksandr Kazymyrov" userId="2d15c74d-fb47-4c8f-b506-fae4127005b2" providerId="ADAL" clId="{177BF265-7E1E-984B-8D1A-64DC77B2076C}" dt="2019-11-20T17:58:58.192" v="858" actId="26606"/>
          <ac:spMkLst>
            <pc:docMk/>
            <pc:sldMk cId="550256828" sldId="420"/>
            <ac:spMk id="45" creationId="{481E86DD-89E6-42B2-8675-84B7C56BFF7D}"/>
          </ac:spMkLst>
        </pc:spChg>
        <pc:spChg chg="add del">
          <ac:chgData name="Oleksandr Kazymyrov" userId="2d15c74d-fb47-4c8f-b506-fae4127005b2" providerId="ADAL" clId="{177BF265-7E1E-984B-8D1A-64DC77B2076C}" dt="2019-11-20T17:58:58.192" v="858" actId="26606"/>
          <ac:spMkLst>
            <pc:docMk/>
            <pc:sldMk cId="550256828" sldId="420"/>
            <ac:spMk id="46" creationId="{5EFE9E4D-D93B-4B04-A3B5-234F5DBB9EAE}"/>
          </ac:spMkLst>
        </pc:spChg>
        <pc:spChg chg="add del">
          <ac:chgData name="Oleksandr Kazymyrov" userId="2d15c74d-fb47-4c8f-b506-fae4127005b2" providerId="ADAL" clId="{177BF265-7E1E-984B-8D1A-64DC77B2076C}" dt="2019-11-20T17:59:19.717" v="867" actId="26606"/>
          <ac:spMkLst>
            <pc:docMk/>
            <pc:sldMk cId="550256828" sldId="420"/>
            <ac:spMk id="47" creationId="{EA518CE4-E4D4-4D8A-980F-6D692AC96949}"/>
          </ac:spMkLst>
        </pc:spChg>
        <pc:spChg chg="add del">
          <ac:chgData name="Oleksandr Kazymyrov" userId="2d15c74d-fb47-4c8f-b506-fae4127005b2" providerId="ADAL" clId="{177BF265-7E1E-984B-8D1A-64DC77B2076C}" dt="2019-11-20T17:59:19.717" v="867" actId="26606"/>
          <ac:spMkLst>
            <pc:docMk/>
            <pc:sldMk cId="550256828" sldId="420"/>
            <ac:spMk id="53" creationId="{F82BF3E2-EB0E-40D6-8835-2367A5316CA4}"/>
          </ac:spMkLst>
        </pc:spChg>
        <pc:spChg chg="add del">
          <ac:chgData name="Oleksandr Kazymyrov" userId="2d15c74d-fb47-4c8f-b506-fae4127005b2" providerId="ADAL" clId="{177BF265-7E1E-984B-8D1A-64DC77B2076C}" dt="2019-11-20T17:59:19.717" v="867" actId="26606"/>
          <ac:spMkLst>
            <pc:docMk/>
            <pc:sldMk cId="550256828" sldId="420"/>
            <ac:spMk id="54" creationId="{481E86DD-89E6-42B2-8675-84B7C56BFF7D}"/>
          </ac:spMkLst>
        </pc:spChg>
        <pc:spChg chg="add del">
          <ac:chgData name="Oleksandr Kazymyrov" userId="2d15c74d-fb47-4c8f-b506-fae4127005b2" providerId="ADAL" clId="{177BF265-7E1E-984B-8D1A-64DC77B2076C}" dt="2019-11-20T17:59:19.717" v="867" actId="26606"/>
          <ac:spMkLst>
            <pc:docMk/>
            <pc:sldMk cId="550256828" sldId="420"/>
            <ac:spMk id="55" creationId="{5EFE9E4D-D93B-4B04-A3B5-234F5DBB9EAE}"/>
          </ac:spMkLst>
        </pc:spChg>
        <pc:spChg chg="add del">
          <ac:chgData name="Oleksandr Kazymyrov" userId="2d15c74d-fb47-4c8f-b506-fae4127005b2" providerId="ADAL" clId="{177BF265-7E1E-984B-8D1A-64DC77B2076C}" dt="2019-11-20T17:59:48.439" v="870" actId="26606"/>
          <ac:spMkLst>
            <pc:docMk/>
            <pc:sldMk cId="550256828" sldId="420"/>
            <ac:spMk id="56" creationId="{EA518CE4-E4D4-4D8A-980F-6D692AC96949}"/>
          </ac:spMkLst>
        </pc:spChg>
        <pc:spChg chg="add del">
          <ac:chgData name="Oleksandr Kazymyrov" userId="2d15c74d-fb47-4c8f-b506-fae4127005b2" providerId="ADAL" clId="{177BF265-7E1E-984B-8D1A-64DC77B2076C}" dt="2019-11-20T17:59:48.439" v="870" actId="26606"/>
          <ac:spMkLst>
            <pc:docMk/>
            <pc:sldMk cId="550256828" sldId="420"/>
            <ac:spMk id="57" creationId="{F82BF3E2-EB0E-40D6-8835-2367A5316CA4}"/>
          </ac:spMkLst>
        </pc:spChg>
        <pc:spChg chg="add del">
          <ac:chgData name="Oleksandr Kazymyrov" userId="2d15c74d-fb47-4c8f-b506-fae4127005b2" providerId="ADAL" clId="{177BF265-7E1E-984B-8D1A-64DC77B2076C}" dt="2019-11-20T17:59:48.439" v="870" actId="26606"/>
          <ac:spMkLst>
            <pc:docMk/>
            <pc:sldMk cId="550256828" sldId="420"/>
            <ac:spMk id="58" creationId="{481E86DD-89E6-42B2-8675-84B7C56BFF7D}"/>
          </ac:spMkLst>
        </pc:spChg>
        <pc:spChg chg="add del">
          <ac:chgData name="Oleksandr Kazymyrov" userId="2d15c74d-fb47-4c8f-b506-fae4127005b2" providerId="ADAL" clId="{177BF265-7E1E-984B-8D1A-64DC77B2076C}" dt="2019-11-20T17:59:48.439" v="870" actId="26606"/>
          <ac:spMkLst>
            <pc:docMk/>
            <pc:sldMk cId="550256828" sldId="420"/>
            <ac:spMk id="59" creationId="{5EFE9E4D-D93B-4B04-A3B5-234F5DBB9EAE}"/>
          </ac:spMkLst>
        </pc:spChg>
        <pc:picChg chg="add del mod">
          <ac:chgData name="Oleksandr Kazymyrov" userId="2d15c74d-fb47-4c8f-b506-fae4127005b2" providerId="ADAL" clId="{177BF265-7E1E-984B-8D1A-64DC77B2076C}" dt="2019-11-20T17:48:41.338" v="720" actId="478"/>
          <ac:picMkLst>
            <pc:docMk/>
            <pc:sldMk cId="550256828" sldId="420"/>
            <ac:picMk id="6" creationId="{3E152397-D7A8-C440-951A-1D5F1282D98C}"/>
          </ac:picMkLst>
        </pc:picChg>
        <pc:picChg chg="add mod ord modCrop">
          <ac:chgData name="Oleksandr Kazymyrov" userId="2d15c74d-fb47-4c8f-b506-fae4127005b2" providerId="ADAL" clId="{177BF265-7E1E-984B-8D1A-64DC77B2076C}" dt="2019-11-20T18:03:07.624" v="912" actId="732"/>
          <ac:picMkLst>
            <pc:docMk/>
            <pc:sldMk cId="550256828" sldId="420"/>
            <ac:picMk id="8" creationId="{6132D33A-F892-7F4F-B333-9F5BAD09320B}"/>
          </ac:picMkLst>
        </pc:picChg>
        <pc:picChg chg="add mod ord">
          <ac:chgData name="Oleksandr Kazymyrov" userId="2d15c74d-fb47-4c8f-b506-fae4127005b2" providerId="ADAL" clId="{177BF265-7E1E-984B-8D1A-64DC77B2076C}" dt="2019-11-20T18:04:04.375" v="916" actId="14100"/>
          <ac:picMkLst>
            <pc:docMk/>
            <pc:sldMk cId="550256828" sldId="420"/>
            <ac:picMk id="10" creationId="{3F370E57-ED55-F141-90A2-53BA3D31C224}"/>
          </ac:picMkLst>
        </pc:picChg>
        <pc:picChg chg="add mod ord modCrop">
          <ac:chgData name="Oleksandr Kazymyrov" userId="2d15c74d-fb47-4c8f-b506-fae4127005b2" providerId="ADAL" clId="{177BF265-7E1E-984B-8D1A-64DC77B2076C}" dt="2019-11-20T18:04:20.217" v="918" actId="18131"/>
          <ac:picMkLst>
            <pc:docMk/>
            <pc:sldMk cId="550256828" sldId="420"/>
            <ac:picMk id="12" creationId="{9017FF0C-94F5-DA4C-B643-EA07CB71EFFA}"/>
          </ac:picMkLst>
        </pc:picChg>
        <pc:picChg chg="add mod ord modCrop">
          <ac:chgData name="Oleksandr Kazymyrov" userId="2d15c74d-fb47-4c8f-b506-fae4127005b2" providerId="ADAL" clId="{177BF265-7E1E-984B-8D1A-64DC77B2076C}" dt="2019-11-20T18:01:46.863" v="893" actId="1076"/>
          <ac:picMkLst>
            <pc:docMk/>
            <pc:sldMk cId="550256828" sldId="420"/>
            <ac:picMk id="14" creationId="{AB30DA8B-8406-E745-891D-398266B9F0DB}"/>
          </ac:picMkLst>
        </pc:picChg>
        <pc:picChg chg="add del mod">
          <ac:chgData name="Oleksandr Kazymyrov" userId="2d15c74d-fb47-4c8f-b506-fae4127005b2" providerId="ADAL" clId="{177BF265-7E1E-984B-8D1A-64DC77B2076C}" dt="2019-11-20T17:56:39.651" v="826" actId="478"/>
          <ac:picMkLst>
            <pc:docMk/>
            <pc:sldMk cId="550256828" sldId="420"/>
            <ac:picMk id="16" creationId="{205B1B23-A04D-1947-AD5D-1EACED7FD27A}"/>
          </ac:picMkLst>
        </pc:picChg>
        <pc:picChg chg="add del mod">
          <ac:chgData name="Oleksandr Kazymyrov" userId="2d15c74d-fb47-4c8f-b506-fae4127005b2" providerId="ADAL" clId="{177BF265-7E1E-984B-8D1A-64DC77B2076C}" dt="2019-11-20T17:56:59.603" v="832" actId="478"/>
          <ac:picMkLst>
            <pc:docMk/>
            <pc:sldMk cId="550256828" sldId="420"/>
            <ac:picMk id="18" creationId="{1E05EE50-6B00-354D-A94F-186AD745EB80}"/>
          </ac:picMkLst>
        </pc:picChg>
        <pc:picChg chg="add mod ord">
          <ac:chgData name="Oleksandr Kazymyrov" userId="2d15c74d-fb47-4c8f-b506-fae4127005b2" providerId="ADAL" clId="{177BF265-7E1E-984B-8D1A-64DC77B2076C}" dt="2019-11-20T18:01:11.008" v="889" actId="1076"/>
          <ac:picMkLst>
            <pc:docMk/>
            <pc:sldMk cId="550256828" sldId="420"/>
            <ac:picMk id="20" creationId="{3BA53841-D23A-9D4A-A67E-FAFAF2BE3796}"/>
          </ac:picMkLst>
        </pc:picChg>
        <pc:picChg chg="add del mod">
          <ac:chgData name="Oleksandr Kazymyrov" userId="2d15c74d-fb47-4c8f-b506-fae4127005b2" providerId="ADAL" clId="{177BF265-7E1E-984B-8D1A-64DC77B2076C}" dt="2019-11-20T17:56:01.662" v="820" actId="478"/>
          <ac:picMkLst>
            <pc:docMk/>
            <pc:sldMk cId="550256828" sldId="420"/>
            <ac:picMk id="22" creationId="{F754F804-DDD3-8044-B931-FEB319BEC73C}"/>
          </ac:picMkLst>
        </pc:picChg>
        <pc:picChg chg="add del mod">
          <ac:chgData name="Oleksandr Kazymyrov" userId="2d15c74d-fb47-4c8f-b506-fae4127005b2" providerId="ADAL" clId="{177BF265-7E1E-984B-8D1A-64DC77B2076C}" dt="2019-11-20T17:56:20.509" v="822" actId="478"/>
          <ac:picMkLst>
            <pc:docMk/>
            <pc:sldMk cId="550256828" sldId="420"/>
            <ac:picMk id="24" creationId="{39A97F2D-6913-7942-B938-E35440899F9B}"/>
          </ac:picMkLst>
        </pc:picChg>
        <pc:picChg chg="add mod ord">
          <ac:chgData name="Oleksandr Kazymyrov" userId="2d15c74d-fb47-4c8f-b506-fae4127005b2" providerId="ADAL" clId="{177BF265-7E1E-984B-8D1A-64DC77B2076C}" dt="2019-11-20T18:01:23.528" v="890" actId="14100"/>
          <ac:picMkLst>
            <pc:docMk/>
            <pc:sldMk cId="550256828" sldId="420"/>
            <ac:picMk id="26" creationId="{A9E6E162-4C64-FF41-AF9E-EB9986579E80}"/>
          </ac:picMkLst>
        </pc:picChg>
        <pc:cxnChg chg="add del">
          <ac:chgData name="Oleksandr Kazymyrov" userId="2d15c74d-fb47-4c8f-b506-fae4127005b2" providerId="ADAL" clId="{177BF265-7E1E-984B-8D1A-64DC77B2076C}" dt="2019-11-20T17:57:25.446" v="842" actId="26606"/>
          <ac:cxnSpMkLst>
            <pc:docMk/>
            <pc:sldMk cId="550256828" sldId="420"/>
            <ac:cxnSpMk id="28" creationId="{CFCD9506-7D13-4435-85CE-91C78F60BF8B}"/>
          </ac:cxnSpMkLst>
        </pc:cxnChg>
        <pc:cxnChg chg="add del">
          <ac:chgData name="Oleksandr Kazymyrov" userId="2d15c74d-fb47-4c8f-b506-fae4127005b2" providerId="ADAL" clId="{177BF265-7E1E-984B-8D1A-64DC77B2076C}" dt="2019-11-20T17:57:25.446" v="842" actId="26606"/>
          <ac:cxnSpMkLst>
            <pc:docMk/>
            <pc:sldMk cId="550256828" sldId="420"/>
            <ac:cxnSpMk id="29" creationId="{FE3C5E11-2CF0-4625-B686-BBC822C67C48}"/>
          </ac:cxnSpMkLst>
        </pc:cxnChg>
        <pc:cxnChg chg="add del">
          <ac:chgData name="Oleksandr Kazymyrov" userId="2d15c74d-fb47-4c8f-b506-fae4127005b2" providerId="ADAL" clId="{177BF265-7E1E-984B-8D1A-64DC77B2076C}" dt="2019-11-20T17:57:25.446" v="842" actId="26606"/>
          <ac:cxnSpMkLst>
            <pc:docMk/>
            <pc:sldMk cId="550256828" sldId="420"/>
            <ac:cxnSpMk id="30" creationId="{C0C42060-C51A-4747-8EF1-1ECC341A63B3}"/>
          </ac:cxnSpMkLst>
        </pc:cxnChg>
        <pc:cxnChg chg="add del">
          <ac:chgData name="Oleksandr Kazymyrov" userId="2d15c74d-fb47-4c8f-b506-fae4127005b2" providerId="ADAL" clId="{177BF265-7E1E-984B-8D1A-64DC77B2076C}" dt="2019-11-20T17:57:09.680" v="838" actId="26606"/>
          <ac:cxnSpMkLst>
            <pc:docMk/>
            <pc:sldMk cId="550256828" sldId="420"/>
            <ac:cxnSpMk id="31" creationId="{CFCD9506-7D13-4435-85CE-91C78F60BF8B}"/>
          </ac:cxnSpMkLst>
        </pc:cxnChg>
        <pc:cxnChg chg="add del">
          <ac:chgData name="Oleksandr Kazymyrov" userId="2d15c74d-fb47-4c8f-b506-fae4127005b2" providerId="ADAL" clId="{177BF265-7E1E-984B-8D1A-64DC77B2076C}" dt="2019-11-20T17:57:25.446" v="842" actId="26606"/>
          <ac:cxnSpMkLst>
            <pc:docMk/>
            <pc:sldMk cId="550256828" sldId="420"/>
            <ac:cxnSpMk id="32" creationId="{7ADCBCE9-1F58-407A-ADB9-78411AAEBA12}"/>
          </ac:cxnSpMkLst>
        </pc:cxnChg>
        <pc:cxnChg chg="add del">
          <ac:chgData name="Oleksandr Kazymyrov" userId="2d15c74d-fb47-4c8f-b506-fae4127005b2" providerId="ADAL" clId="{177BF265-7E1E-984B-8D1A-64DC77B2076C}" dt="2019-11-20T17:57:09.680" v="838" actId="26606"/>
          <ac:cxnSpMkLst>
            <pc:docMk/>
            <pc:sldMk cId="550256828" sldId="420"/>
            <ac:cxnSpMk id="33" creationId="{FE3C5E11-2CF0-4625-B686-BBC822C67C48}"/>
          </ac:cxnSpMkLst>
        </pc:cxnChg>
        <pc:cxnChg chg="add del">
          <ac:chgData name="Oleksandr Kazymyrov" userId="2d15c74d-fb47-4c8f-b506-fae4127005b2" providerId="ADAL" clId="{177BF265-7E1E-984B-8D1A-64DC77B2076C}" dt="2019-11-20T17:57:25.446" v="842" actId="26606"/>
          <ac:cxnSpMkLst>
            <pc:docMk/>
            <pc:sldMk cId="550256828" sldId="420"/>
            <ac:cxnSpMk id="34" creationId="{06CCF9C6-EE24-4435-BE37-FF68188A3C0C}"/>
          </ac:cxnSpMkLst>
        </pc:cxnChg>
        <pc:cxnChg chg="add del">
          <ac:chgData name="Oleksandr Kazymyrov" userId="2d15c74d-fb47-4c8f-b506-fae4127005b2" providerId="ADAL" clId="{177BF265-7E1E-984B-8D1A-64DC77B2076C}" dt="2019-11-20T17:57:09.680" v="838" actId="26606"/>
          <ac:cxnSpMkLst>
            <pc:docMk/>
            <pc:sldMk cId="550256828" sldId="420"/>
            <ac:cxnSpMk id="35" creationId="{C0C42060-C51A-4747-8EF1-1ECC341A63B3}"/>
          </ac:cxnSpMkLst>
        </pc:cxnChg>
        <pc:cxnChg chg="add del">
          <ac:chgData name="Oleksandr Kazymyrov" userId="2d15c74d-fb47-4c8f-b506-fae4127005b2" providerId="ADAL" clId="{177BF265-7E1E-984B-8D1A-64DC77B2076C}" dt="2019-11-20T17:58:38.858" v="852" actId="26606"/>
          <ac:cxnSpMkLst>
            <pc:docMk/>
            <pc:sldMk cId="550256828" sldId="420"/>
            <ac:cxnSpMk id="36" creationId="{CFCD9506-7D13-4435-85CE-91C78F60BF8B}"/>
          </ac:cxnSpMkLst>
        </pc:cxnChg>
        <pc:cxnChg chg="add del">
          <ac:chgData name="Oleksandr Kazymyrov" userId="2d15c74d-fb47-4c8f-b506-fae4127005b2" providerId="ADAL" clId="{177BF265-7E1E-984B-8D1A-64DC77B2076C}" dt="2019-11-20T17:57:09.680" v="838" actId="26606"/>
          <ac:cxnSpMkLst>
            <pc:docMk/>
            <pc:sldMk cId="550256828" sldId="420"/>
            <ac:cxnSpMk id="37" creationId="{7ADCBCE9-1F58-407A-ADB9-78411AAEBA12}"/>
          </ac:cxnSpMkLst>
        </pc:cxnChg>
        <pc:cxnChg chg="add del">
          <ac:chgData name="Oleksandr Kazymyrov" userId="2d15c74d-fb47-4c8f-b506-fae4127005b2" providerId="ADAL" clId="{177BF265-7E1E-984B-8D1A-64DC77B2076C}" dt="2019-11-20T17:58:38.858" v="852" actId="26606"/>
          <ac:cxnSpMkLst>
            <pc:docMk/>
            <pc:sldMk cId="550256828" sldId="420"/>
            <ac:cxnSpMk id="38" creationId="{FE3C5E11-2CF0-4625-B686-BBC822C67C48}"/>
          </ac:cxnSpMkLst>
        </pc:cxnChg>
        <pc:cxnChg chg="add del">
          <ac:chgData name="Oleksandr Kazymyrov" userId="2d15c74d-fb47-4c8f-b506-fae4127005b2" providerId="ADAL" clId="{177BF265-7E1E-984B-8D1A-64DC77B2076C}" dt="2019-11-20T17:57:09.680" v="838" actId="26606"/>
          <ac:cxnSpMkLst>
            <pc:docMk/>
            <pc:sldMk cId="550256828" sldId="420"/>
            <ac:cxnSpMk id="39" creationId="{06CCF9C6-EE24-4435-BE37-FF68188A3C0C}"/>
          </ac:cxnSpMkLst>
        </pc:cxnChg>
        <pc:cxnChg chg="add del">
          <ac:chgData name="Oleksandr Kazymyrov" userId="2d15c74d-fb47-4c8f-b506-fae4127005b2" providerId="ADAL" clId="{177BF265-7E1E-984B-8D1A-64DC77B2076C}" dt="2019-11-20T17:58:38.858" v="852" actId="26606"/>
          <ac:cxnSpMkLst>
            <pc:docMk/>
            <pc:sldMk cId="550256828" sldId="420"/>
            <ac:cxnSpMk id="40" creationId="{C0C42060-C51A-4747-8EF1-1ECC341A63B3}"/>
          </ac:cxnSpMkLst>
        </pc:cxnChg>
        <pc:cxnChg chg="add del">
          <ac:chgData name="Oleksandr Kazymyrov" userId="2d15c74d-fb47-4c8f-b506-fae4127005b2" providerId="ADAL" clId="{177BF265-7E1E-984B-8D1A-64DC77B2076C}" dt="2019-11-20T17:58:38.858" v="852" actId="26606"/>
          <ac:cxnSpMkLst>
            <pc:docMk/>
            <pc:sldMk cId="550256828" sldId="420"/>
            <ac:cxnSpMk id="41" creationId="{7ADCBCE9-1F58-407A-ADB9-78411AAEBA12}"/>
          </ac:cxnSpMkLst>
        </pc:cxnChg>
        <pc:cxnChg chg="add del">
          <ac:chgData name="Oleksandr Kazymyrov" userId="2d15c74d-fb47-4c8f-b506-fae4127005b2" providerId="ADAL" clId="{177BF265-7E1E-984B-8D1A-64DC77B2076C}" dt="2019-11-20T17:58:38.858" v="852" actId="26606"/>
          <ac:cxnSpMkLst>
            <pc:docMk/>
            <pc:sldMk cId="550256828" sldId="420"/>
            <ac:cxnSpMk id="42" creationId="{06CCF9C6-EE24-4435-BE37-FF68188A3C0C}"/>
          </ac:cxnSpMkLst>
        </pc:cxnChg>
        <pc:cxnChg chg="add del">
          <ac:chgData name="Oleksandr Kazymyrov" userId="2d15c74d-fb47-4c8f-b506-fae4127005b2" providerId="ADAL" clId="{177BF265-7E1E-984B-8D1A-64DC77B2076C}" dt="2019-11-20T17:58:58.789" v="860" actId="26606"/>
          <ac:cxnSpMkLst>
            <pc:docMk/>
            <pc:sldMk cId="550256828" sldId="420"/>
            <ac:cxnSpMk id="48" creationId="{CFCD9506-7D13-4435-85CE-91C78F60BF8B}"/>
          </ac:cxnSpMkLst>
        </pc:cxnChg>
        <pc:cxnChg chg="add del">
          <ac:chgData name="Oleksandr Kazymyrov" userId="2d15c74d-fb47-4c8f-b506-fae4127005b2" providerId="ADAL" clId="{177BF265-7E1E-984B-8D1A-64DC77B2076C}" dt="2019-11-20T17:58:58.789" v="860" actId="26606"/>
          <ac:cxnSpMkLst>
            <pc:docMk/>
            <pc:sldMk cId="550256828" sldId="420"/>
            <ac:cxnSpMk id="49" creationId="{FE3C5E11-2CF0-4625-B686-BBC822C67C48}"/>
          </ac:cxnSpMkLst>
        </pc:cxnChg>
        <pc:cxnChg chg="add del">
          <ac:chgData name="Oleksandr Kazymyrov" userId="2d15c74d-fb47-4c8f-b506-fae4127005b2" providerId="ADAL" clId="{177BF265-7E1E-984B-8D1A-64DC77B2076C}" dt="2019-11-20T17:58:58.789" v="860" actId="26606"/>
          <ac:cxnSpMkLst>
            <pc:docMk/>
            <pc:sldMk cId="550256828" sldId="420"/>
            <ac:cxnSpMk id="50" creationId="{C0C42060-C51A-4747-8EF1-1ECC341A63B3}"/>
          </ac:cxnSpMkLst>
        </pc:cxnChg>
        <pc:cxnChg chg="add del">
          <ac:chgData name="Oleksandr Kazymyrov" userId="2d15c74d-fb47-4c8f-b506-fae4127005b2" providerId="ADAL" clId="{177BF265-7E1E-984B-8D1A-64DC77B2076C}" dt="2019-11-20T17:58:58.789" v="860" actId="26606"/>
          <ac:cxnSpMkLst>
            <pc:docMk/>
            <pc:sldMk cId="550256828" sldId="420"/>
            <ac:cxnSpMk id="51" creationId="{7ADCBCE9-1F58-407A-ADB9-78411AAEBA12}"/>
          </ac:cxnSpMkLst>
        </pc:cxnChg>
        <pc:cxnChg chg="add del">
          <ac:chgData name="Oleksandr Kazymyrov" userId="2d15c74d-fb47-4c8f-b506-fae4127005b2" providerId="ADAL" clId="{177BF265-7E1E-984B-8D1A-64DC77B2076C}" dt="2019-11-20T17:58:58.789" v="860" actId="26606"/>
          <ac:cxnSpMkLst>
            <pc:docMk/>
            <pc:sldMk cId="550256828" sldId="420"/>
            <ac:cxnSpMk id="52" creationId="{06CCF9C6-EE24-4435-BE37-FF68188A3C0C}"/>
          </ac:cxnSpMkLst>
        </pc:cxnChg>
        <pc:cxnChg chg="add">
          <ac:chgData name="Oleksandr Kazymyrov" userId="2d15c74d-fb47-4c8f-b506-fae4127005b2" providerId="ADAL" clId="{177BF265-7E1E-984B-8D1A-64DC77B2076C}" dt="2019-11-20T17:59:48.449" v="871" actId="26606"/>
          <ac:cxnSpMkLst>
            <pc:docMk/>
            <pc:sldMk cId="550256828" sldId="420"/>
            <ac:cxnSpMk id="61" creationId="{CFCD9506-7D13-4435-85CE-91C78F60BF8B}"/>
          </ac:cxnSpMkLst>
        </pc:cxnChg>
        <pc:cxnChg chg="add">
          <ac:chgData name="Oleksandr Kazymyrov" userId="2d15c74d-fb47-4c8f-b506-fae4127005b2" providerId="ADAL" clId="{177BF265-7E1E-984B-8D1A-64DC77B2076C}" dt="2019-11-20T17:59:48.449" v="871" actId="26606"/>
          <ac:cxnSpMkLst>
            <pc:docMk/>
            <pc:sldMk cId="550256828" sldId="420"/>
            <ac:cxnSpMk id="62" creationId="{FE3C5E11-2CF0-4625-B686-BBC822C67C48}"/>
          </ac:cxnSpMkLst>
        </pc:cxnChg>
        <pc:cxnChg chg="add">
          <ac:chgData name="Oleksandr Kazymyrov" userId="2d15c74d-fb47-4c8f-b506-fae4127005b2" providerId="ADAL" clId="{177BF265-7E1E-984B-8D1A-64DC77B2076C}" dt="2019-11-20T17:59:48.449" v="871" actId="26606"/>
          <ac:cxnSpMkLst>
            <pc:docMk/>
            <pc:sldMk cId="550256828" sldId="420"/>
            <ac:cxnSpMk id="63" creationId="{C0C42060-C51A-4747-8EF1-1ECC341A63B3}"/>
          </ac:cxnSpMkLst>
        </pc:cxnChg>
        <pc:cxnChg chg="add">
          <ac:chgData name="Oleksandr Kazymyrov" userId="2d15c74d-fb47-4c8f-b506-fae4127005b2" providerId="ADAL" clId="{177BF265-7E1E-984B-8D1A-64DC77B2076C}" dt="2019-11-20T17:59:48.449" v="871" actId="26606"/>
          <ac:cxnSpMkLst>
            <pc:docMk/>
            <pc:sldMk cId="550256828" sldId="420"/>
            <ac:cxnSpMk id="64" creationId="{7ADCBCE9-1F58-407A-ADB9-78411AAEBA12}"/>
          </ac:cxnSpMkLst>
        </pc:cxnChg>
        <pc:cxnChg chg="add">
          <ac:chgData name="Oleksandr Kazymyrov" userId="2d15c74d-fb47-4c8f-b506-fae4127005b2" providerId="ADAL" clId="{177BF265-7E1E-984B-8D1A-64DC77B2076C}" dt="2019-11-20T17:59:48.449" v="871" actId="26606"/>
          <ac:cxnSpMkLst>
            <pc:docMk/>
            <pc:sldMk cId="550256828" sldId="420"/>
            <ac:cxnSpMk id="65" creationId="{06CCF9C6-EE24-4435-BE37-FF68188A3C0C}"/>
          </ac:cxnSpMkLst>
        </pc:cxnChg>
      </pc:sldChg>
      <pc:sldChg chg="addSp delSp modSp add ord">
        <pc:chgData name="Oleksandr Kazymyrov" userId="2d15c74d-fb47-4c8f-b506-fae4127005b2" providerId="ADAL" clId="{177BF265-7E1E-984B-8D1A-64DC77B2076C}" dt="2019-11-20T18:13:23.027" v="927"/>
        <pc:sldMkLst>
          <pc:docMk/>
          <pc:sldMk cId="1422810737" sldId="421"/>
        </pc:sldMkLst>
        <pc:spChg chg="mod">
          <ac:chgData name="Oleksandr Kazymyrov" userId="2d15c74d-fb47-4c8f-b506-fae4127005b2" providerId="ADAL" clId="{177BF265-7E1E-984B-8D1A-64DC77B2076C}" dt="2019-11-20T18:12:58.905" v="921"/>
          <ac:spMkLst>
            <pc:docMk/>
            <pc:sldMk cId="1422810737" sldId="421"/>
            <ac:spMk id="2" creationId="{33F12CBB-3C8F-ED48-B0FA-45055E4DE20B}"/>
          </ac:spMkLst>
        </pc:spChg>
        <pc:graphicFrameChg chg="add del">
          <ac:chgData name="Oleksandr Kazymyrov" userId="2d15c74d-fb47-4c8f-b506-fae4127005b2" providerId="ADAL" clId="{177BF265-7E1E-984B-8D1A-64DC77B2076C}" dt="2019-11-20T18:13:11.270" v="924"/>
          <ac:graphicFrameMkLst>
            <pc:docMk/>
            <pc:sldMk cId="1422810737" sldId="421"/>
            <ac:graphicFrameMk id="4" creationId="{ADE864B0-95A7-7545-AEB2-E4E548D24D17}"/>
          </ac:graphicFrameMkLst>
        </pc:graphicFrameChg>
        <pc:picChg chg="add mod">
          <ac:chgData name="Oleksandr Kazymyrov" userId="2d15c74d-fb47-4c8f-b506-fae4127005b2" providerId="ADAL" clId="{177BF265-7E1E-984B-8D1A-64DC77B2076C}" dt="2019-11-20T18:13:15.774" v="926" actId="1076"/>
          <ac:picMkLst>
            <pc:docMk/>
            <pc:sldMk cId="1422810737" sldId="421"/>
            <ac:picMk id="3" creationId="{4BD606F0-C58E-514F-B097-E5E7FAC65B11}"/>
          </ac:picMkLst>
        </pc:picChg>
        <pc:picChg chg="del">
          <ac:chgData name="Oleksandr Kazymyrov" userId="2d15c74d-fb47-4c8f-b506-fae4127005b2" providerId="ADAL" clId="{177BF265-7E1E-984B-8D1A-64DC77B2076C}" dt="2019-11-20T18:13:04.798" v="922" actId="478"/>
          <ac:picMkLst>
            <pc:docMk/>
            <pc:sldMk cId="1422810737" sldId="421"/>
            <ac:picMk id="6" creationId="{21757AD2-48B9-6B46-8E60-6230C5E3C45A}"/>
          </ac:picMkLst>
        </pc:picChg>
      </pc:sldChg>
      <pc:sldChg chg="addSp delSp modSp add modAnim">
        <pc:chgData name="Oleksandr Kazymyrov" userId="2d15c74d-fb47-4c8f-b506-fae4127005b2" providerId="ADAL" clId="{177BF265-7E1E-984B-8D1A-64DC77B2076C}" dt="2019-11-20T18:23:34.771" v="1002" actId="20577"/>
        <pc:sldMkLst>
          <pc:docMk/>
          <pc:sldMk cId="737809842" sldId="424"/>
        </pc:sldMkLst>
        <pc:spChg chg="mod">
          <ac:chgData name="Oleksandr Kazymyrov" userId="2d15c74d-fb47-4c8f-b506-fae4127005b2" providerId="ADAL" clId="{177BF265-7E1E-984B-8D1A-64DC77B2076C}" dt="2019-11-20T18:23:34.771" v="1002" actId="20577"/>
          <ac:spMkLst>
            <pc:docMk/>
            <pc:sldMk cId="737809842" sldId="424"/>
            <ac:spMk id="2" creationId="{33F12CBB-3C8F-ED48-B0FA-45055E4DE20B}"/>
          </ac:spMkLst>
        </pc:spChg>
        <pc:picChg chg="add mod">
          <ac:chgData name="Oleksandr Kazymyrov" userId="2d15c74d-fb47-4c8f-b506-fae4127005b2" providerId="ADAL" clId="{177BF265-7E1E-984B-8D1A-64DC77B2076C}" dt="2019-11-20T18:23:05.158" v="980" actId="14100"/>
          <ac:picMkLst>
            <pc:docMk/>
            <pc:sldMk cId="737809842" sldId="424"/>
            <ac:picMk id="4" creationId="{D091B271-EE6C-5B4A-8292-FDF2C7742753}"/>
          </ac:picMkLst>
        </pc:picChg>
        <pc:picChg chg="del">
          <ac:chgData name="Oleksandr Kazymyrov" userId="2d15c74d-fb47-4c8f-b506-fae4127005b2" providerId="ADAL" clId="{177BF265-7E1E-984B-8D1A-64DC77B2076C}" dt="2019-11-20T18:22:17.237" v="974" actId="478"/>
          <ac:picMkLst>
            <pc:docMk/>
            <pc:sldMk cId="737809842" sldId="424"/>
            <ac:picMk id="6" creationId="{21757AD2-48B9-6B46-8E60-6230C5E3C45A}"/>
          </ac:picMkLst>
        </pc:picChg>
      </pc:sldChg>
      <pc:sldChg chg="addSp delSp modSp add mod setBg delAnim modAnim setClrOvrMap">
        <pc:chgData name="Oleksandr Kazymyrov" userId="2d15c74d-fb47-4c8f-b506-fae4127005b2" providerId="ADAL" clId="{177BF265-7E1E-984B-8D1A-64DC77B2076C}" dt="2019-11-23T01:17:57.632" v="2400"/>
        <pc:sldMkLst>
          <pc:docMk/>
          <pc:sldMk cId="3945441760" sldId="425"/>
        </pc:sldMkLst>
        <pc:spChg chg="mod ord">
          <ac:chgData name="Oleksandr Kazymyrov" userId="2d15c74d-fb47-4c8f-b506-fae4127005b2" providerId="ADAL" clId="{177BF265-7E1E-984B-8D1A-64DC77B2076C}" dt="2019-11-23T01:15:55.369" v="2377" actId="26606"/>
          <ac:spMkLst>
            <pc:docMk/>
            <pc:sldMk cId="3945441760" sldId="425"/>
            <ac:spMk id="2" creationId="{33F12CBB-3C8F-ED48-B0FA-45055E4DE20B}"/>
          </ac:spMkLst>
        </pc:spChg>
        <pc:spChg chg="add mod">
          <ac:chgData name="Oleksandr Kazymyrov" userId="2d15c74d-fb47-4c8f-b506-fae4127005b2" providerId="ADAL" clId="{177BF265-7E1E-984B-8D1A-64DC77B2076C}" dt="2019-11-23T01:15:55.369" v="2377" actId="26606"/>
          <ac:spMkLst>
            <pc:docMk/>
            <pc:sldMk cId="3945441760" sldId="425"/>
            <ac:spMk id="6" creationId="{8A9C39EE-A004-144C-8C84-B1F7078087AA}"/>
          </ac:spMkLst>
        </pc:spChg>
        <pc:spChg chg="add mod">
          <ac:chgData name="Oleksandr Kazymyrov" userId="2d15c74d-fb47-4c8f-b506-fae4127005b2" providerId="ADAL" clId="{177BF265-7E1E-984B-8D1A-64DC77B2076C}" dt="2019-11-23T01:16:54.974" v="2396" actId="113"/>
          <ac:spMkLst>
            <pc:docMk/>
            <pc:sldMk cId="3945441760" sldId="425"/>
            <ac:spMk id="7" creationId="{504635C7-C1C6-6043-8CB8-AE354B1BE203}"/>
          </ac:spMkLst>
        </pc:spChg>
        <pc:spChg chg="add del">
          <ac:chgData name="Oleksandr Kazymyrov" userId="2d15c74d-fb47-4c8f-b506-fae4127005b2" providerId="ADAL" clId="{177BF265-7E1E-984B-8D1A-64DC77B2076C}" dt="2019-11-23T01:15:44.361" v="2372" actId="26606"/>
          <ac:spMkLst>
            <pc:docMk/>
            <pc:sldMk cId="3945441760" sldId="425"/>
            <ac:spMk id="16" creationId="{1F9A0C1C-8ABC-401B-8FE9-AC9327C4C587}"/>
          </ac:spMkLst>
        </pc:spChg>
        <pc:spChg chg="add del">
          <ac:chgData name="Oleksandr Kazymyrov" userId="2d15c74d-fb47-4c8f-b506-fae4127005b2" providerId="ADAL" clId="{177BF265-7E1E-984B-8D1A-64DC77B2076C}" dt="2019-11-23T01:15:44.361" v="2372" actId="26606"/>
          <ac:spMkLst>
            <pc:docMk/>
            <pc:sldMk cId="3945441760" sldId="425"/>
            <ac:spMk id="18" creationId="{BA5783C3-2F96-40A7-A24F-30CB07AA3928}"/>
          </ac:spMkLst>
        </pc:spChg>
        <pc:spChg chg="add del">
          <ac:chgData name="Oleksandr Kazymyrov" userId="2d15c74d-fb47-4c8f-b506-fae4127005b2" providerId="ADAL" clId="{177BF265-7E1E-984B-8D1A-64DC77B2076C}" dt="2019-11-23T01:15:44.361" v="2372" actId="26606"/>
          <ac:spMkLst>
            <pc:docMk/>
            <pc:sldMk cId="3945441760" sldId="425"/>
            <ac:spMk id="20" creationId="{A9D08DBA-0326-4C4E-ACFB-576F3ABDD2D0}"/>
          </ac:spMkLst>
        </pc:spChg>
        <pc:spChg chg="add del">
          <ac:chgData name="Oleksandr Kazymyrov" userId="2d15c74d-fb47-4c8f-b506-fae4127005b2" providerId="ADAL" clId="{177BF265-7E1E-984B-8D1A-64DC77B2076C}" dt="2019-11-23T01:15:50.915" v="2374" actId="26606"/>
          <ac:spMkLst>
            <pc:docMk/>
            <pc:sldMk cId="3945441760" sldId="425"/>
            <ac:spMk id="23" creationId="{1E954AF0-B5CC-4A16-ACDA-675B5694F2C8}"/>
          </ac:spMkLst>
        </pc:spChg>
        <pc:spChg chg="add del">
          <ac:chgData name="Oleksandr Kazymyrov" userId="2d15c74d-fb47-4c8f-b506-fae4127005b2" providerId="ADAL" clId="{177BF265-7E1E-984B-8D1A-64DC77B2076C}" dt="2019-11-23T01:15:50.915" v="2374" actId="26606"/>
          <ac:spMkLst>
            <pc:docMk/>
            <pc:sldMk cId="3945441760" sldId="425"/>
            <ac:spMk id="24" creationId="{325322DD-3792-4947-A96A-1B6D9D786960}"/>
          </ac:spMkLst>
        </pc:spChg>
        <pc:spChg chg="add del">
          <ac:chgData name="Oleksandr Kazymyrov" userId="2d15c74d-fb47-4c8f-b506-fae4127005b2" providerId="ADAL" clId="{177BF265-7E1E-984B-8D1A-64DC77B2076C}" dt="2019-11-23T01:17:02.606" v="2398" actId="26606"/>
          <ac:spMkLst>
            <pc:docMk/>
            <pc:sldMk cId="3945441760" sldId="425"/>
            <ac:spMk id="29" creationId="{1E954AF0-B5CC-4A16-ACDA-675B5694F2C8}"/>
          </ac:spMkLst>
        </pc:spChg>
        <pc:spChg chg="add del">
          <ac:chgData name="Oleksandr Kazymyrov" userId="2d15c74d-fb47-4c8f-b506-fae4127005b2" providerId="ADAL" clId="{177BF265-7E1E-984B-8D1A-64DC77B2076C}" dt="2019-11-23T01:17:02.606" v="2398" actId="26606"/>
          <ac:spMkLst>
            <pc:docMk/>
            <pc:sldMk cId="3945441760" sldId="425"/>
            <ac:spMk id="30" creationId="{325322DD-3792-4947-A96A-1B6D9D786960}"/>
          </ac:spMkLst>
        </pc:spChg>
        <pc:spChg chg="add del">
          <ac:chgData name="Oleksandr Kazymyrov" userId="2d15c74d-fb47-4c8f-b506-fae4127005b2" providerId="ADAL" clId="{177BF265-7E1E-984B-8D1A-64DC77B2076C}" dt="2019-11-23T01:17:02.606" v="2398" actId="26606"/>
          <ac:spMkLst>
            <pc:docMk/>
            <pc:sldMk cId="3945441760" sldId="425"/>
            <ac:spMk id="39" creationId="{1E954AF0-B5CC-4A16-ACDA-675B5694F2C8}"/>
          </ac:spMkLst>
        </pc:spChg>
        <pc:spChg chg="add del">
          <ac:chgData name="Oleksandr Kazymyrov" userId="2d15c74d-fb47-4c8f-b506-fae4127005b2" providerId="ADAL" clId="{177BF265-7E1E-984B-8D1A-64DC77B2076C}" dt="2019-11-23T01:17:02.606" v="2398" actId="26606"/>
          <ac:spMkLst>
            <pc:docMk/>
            <pc:sldMk cId="3945441760" sldId="425"/>
            <ac:spMk id="41" creationId="{325322DD-3792-4947-A96A-1B6D9D786960}"/>
          </ac:spMkLst>
        </pc:spChg>
        <pc:grpChg chg="add del">
          <ac:chgData name="Oleksandr Kazymyrov" userId="2d15c74d-fb47-4c8f-b506-fae4127005b2" providerId="ADAL" clId="{177BF265-7E1E-984B-8D1A-64DC77B2076C}" dt="2019-11-23T01:15:44.361" v="2372" actId="26606"/>
          <ac:grpSpMkLst>
            <pc:docMk/>
            <pc:sldMk cId="3945441760" sldId="425"/>
            <ac:grpSpMk id="12" creationId="{449BC34D-9C23-4D6D-8213-1F471AF85B3F}"/>
          </ac:grpSpMkLst>
        </pc:grpChg>
        <pc:grpChg chg="add del">
          <ac:chgData name="Oleksandr Kazymyrov" userId="2d15c74d-fb47-4c8f-b506-fae4127005b2" providerId="ADAL" clId="{177BF265-7E1E-984B-8D1A-64DC77B2076C}" dt="2019-11-23T01:15:50.915" v="2374" actId="26606"/>
          <ac:grpSpMkLst>
            <pc:docMk/>
            <pc:sldMk cId="3945441760" sldId="425"/>
            <ac:grpSpMk id="22" creationId="{449BC34D-9C23-4D6D-8213-1F471AF85B3F}"/>
          </ac:grpSpMkLst>
        </pc:grpChg>
        <pc:grpChg chg="add del">
          <ac:chgData name="Oleksandr Kazymyrov" userId="2d15c74d-fb47-4c8f-b506-fae4127005b2" providerId="ADAL" clId="{177BF265-7E1E-984B-8D1A-64DC77B2076C}" dt="2019-11-23T01:15:55.357" v="2376" actId="26606"/>
          <ac:grpSpMkLst>
            <pc:docMk/>
            <pc:sldMk cId="3945441760" sldId="425"/>
            <ac:grpSpMk id="26" creationId="{449BC34D-9C23-4D6D-8213-1F471AF85B3F}"/>
          </ac:grpSpMkLst>
        </pc:grpChg>
        <pc:grpChg chg="add del">
          <ac:chgData name="Oleksandr Kazymyrov" userId="2d15c74d-fb47-4c8f-b506-fae4127005b2" providerId="ADAL" clId="{177BF265-7E1E-984B-8D1A-64DC77B2076C}" dt="2019-11-23T01:17:02.606" v="2398" actId="26606"/>
          <ac:grpSpMkLst>
            <pc:docMk/>
            <pc:sldMk cId="3945441760" sldId="425"/>
            <ac:grpSpMk id="28" creationId="{449BC34D-9C23-4D6D-8213-1F471AF85B3F}"/>
          </ac:grpSpMkLst>
        </pc:grpChg>
        <pc:grpChg chg="add del">
          <ac:chgData name="Oleksandr Kazymyrov" userId="2d15c74d-fb47-4c8f-b506-fae4127005b2" providerId="ADAL" clId="{177BF265-7E1E-984B-8D1A-64DC77B2076C}" dt="2019-11-23T01:17:02.606" v="2398" actId="26606"/>
          <ac:grpSpMkLst>
            <pc:docMk/>
            <pc:sldMk cId="3945441760" sldId="425"/>
            <ac:grpSpMk id="35" creationId="{449BC34D-9C23-4D6D-8213-1F471AF85B3F}"/>
          </ac:grpSpMkLst>
        </pc:grpChg>
        <pc:picChg chg="del">
          <ac:chgData name="Oleksandr Kazymyrov" userId="2d15c74d-fb47-4c8f-b506-fae4127005b2" providerId="ADAL" clId="{177BF265-7E1E-984B-8D1A-64DC77B2076C}" dt="2019-11-20T18:24:46.672" v="1007" actId="478"/>
          <ac:picMkLst>
            <pc:docMk/>
            <pc:sldMk cId="3945441760" sldId="425"/>
            <ac:picMk id="4" creationId="{D091B271-EE6C-5B4A-8292-FDF2C7742753}"/>
          </ac:picMkLst>
        </pc:picChg>
        <pc:picChg chg="add mod">
          <ac:chgData name="Oleksandr Kazymyrov" userId="2d15c74d-fb47-4c8f-b506-fae4127005b2" providerId="ADAL" clId="{177BF265-7E1E-984B-8D1A-64DC77B2076C}" dt="2019-11-23T01:17:02.606" v="2398" actId="26606"/>
          <ac:picMkLst>
            <pc:docMk/>
            <pc:sldMk cId="3945441760" sldId="425"/>
            <ac:picMk id="5" creationId="{89AA0BBE-6B45-1347-9A68-15F4098FD99E}"/>
          </ac:picMkLst>
        </pc:picChg>
      </pc:sldChg>
      <pc:sldChg chg="addSp delSp modSp add mod setBg setClrOvrMap">
        <pc:chgData name="Oleksandr Kazymyrov" userId="2d15c74d-fb47-4c8f-b506-fae4127005b2" providerId="ADAL" clId="{177BF265-7E1E-984B-8D1A-64DC77B2076C}" dt="2019-11-23T17:41:29.663" v="2733" actId="1036"/>
        <pc:sldMkLst>
          <pc:docMk/>
          <pc:sldMk cId="2577534861" sldId="426"/>
        </pc:sldMkLst>
        <pc:spChg chg="del">
          <ac:chgData name="Oleksandr Kazymyrov" userId="2d15c74d-fb47-4c8f-b506-fae4127005b2" providerId="ADAL" clId="{177BF265-7E1E-984B-8D1A-64DC77B2076C}" dt="2019-11-20T18:32:32.796" v="1070" actId="478"/>
          <ac:spMkLst>
            <pc:docMk/>
            <pc:sldMk cId="2577534861" sldId="426"/>
            <ac:spMk id="2" creationId="{33F12CBB-3C8F-ED48-B0FA-45055E4DE20B}"/>
          </ac:spMkLst>
        </pc:spChg>
        <pc:spChg chg="del">
          <ac:chgData name="Oleksandr Kazymyrov" userId="2d15c74d-fb47-4c8f-b506-fae4127005b2" providerId="ADAL" clId="{177BF265-7E1E-984B-8D1A-64DC77B2076C}" dt="2019-11-20T18:32:32.796" v="1070" actId="478"/>
          <ac:spMkLst>
            <pc:docMk/>
            <pc:sldMk cId="2577534861" sldId="426"/>
            <ac:spMk id="3" creationId="{1957F7B0-E340-3943-A2E0-F64C79A20494}"/>
          </ac:spMkLst>
        </pc:spChg>
        <pc:spChg chg="add del mod">
          <ac:chgData name="Oleksandr Kazymyrov" userId="2d15c74d-fb47-4c8f-b506-fae4127005b2" providerId="ADAL" clId="{177BF265-7E1E-984B-8D1A-64DC77B2076C}" dt="2019-11-20T18:32:33.684" v="1071" actId="478"/>
          <ac:spMkLst>
            <pc:docMk/>
            <pc:sldMk cId="2577534861" sldId="426"/>
            <ac:spMk id="5" creationId="{22A221C1-1203-7045-A4E3-A0D38472C6EB}"/>
          </ac:spMkLst>
        </pc:spChg>
        <pc:spChg chg="add del mod">
          <ac:chgData name="Oleksandr Kazymyrov" userId="2d15c74d-fb47-4c8f-b506-fae4127005b2" providerId="ADAL" clId="{177BF265-7E1E-984B-8D1A-64DC77B2076C}" dt="2019-11-20T18:32:33.684" v="1071" actId="478"/>
          <ac:spMkLst>
            <pc:docMk/>
            <pc:sldMk cId="2577534861" sldId="426"/>
            <ac:spMk id="7" creationId="{FEF93913-51A7-5145-8551-3DAFCCFF53A7}"/>
          </ac:spMkLst>
        </pc:spChg>
        <pc:spChg chg="add del mod">
          <ac:chgData name="Oleksandr Kazymyrov" userId="2d15c74d-fb47-4c8f-b506-fae4127005b2" providerId="ADAL" clId="{177BF265-7E1E-984B-8D1A-64DC77B2076C}" dt="2019-11-20T18:32:40.618" v="1074" actId="478"/>
          <ac:spMkLst>
            <pc:docMk/>
            <pc:sldMk cId="2577534861" sldId="426"/>
            <ac:spMk id="9" creationId="{D0846825-204F-954A-91CD-238BB2CF48FE}"/>
          </ac:spMkLst>
        </pc:spChg>
        <pc:spChg chg="add del mod">
          <ac:chgData name="Oleksandr Kazymyrov" userId="2d15c74d-fb47-4c8f-b506-fae4127005b2" providerId="ADAL" clId="{177BF265-7E1E-984B-8D1A-64DC77B2076C}" dt="2019-11-20T18:32:40.618" v="1074" actId="478"/>
          <ac:spMkLst>
            <pc:docMk/>
            <pc:sldMk cId="2577534861" sldId="426"/>
            <ac:spMk id="10" creationId="{E7E1497C-A226-1D44-8D52-71C90AFDBA55}"/>
          </ac:spMkLst>
        </pc:spChg>
        <pc:spChg chg="add del">
          <ac:chgData name="Oleksandr Kazymyrov" userId="2d15c74d-fb47-4c8f-b506-fae4127005b2" providerId="ADAL" clId="{177BF265-7E1E-984B-8D1A-64DC77B2076C}" dt="2019-11-20T18:32:43.813" v="1076"/>
          <ac:spMkLst>
            <pc:docMk/>
            <pc:sldMk cId="2577534861" sldId="426"/>
            <ac:spMk id="12" creationId="{234B745B-F01D-A940-9259-FD060996F543}"/>
          </ac:spMkLst>
        </pc:spChg>
        <pc:spChg chg="add del">
          <ac:chgData name="Oleksandr Kazymyrov" userId="2d15c74d-fb47-4c8f-b506-fae4127005b2" providerId="ADAL" clId="{177BF265-7E1E-984B-8D1A-64DC77B2076C}" dt="2019-11-20T18:32:43.813" v="1076"/>
          <ac:spMkLst>
            <pc:docMk/>
            <pc:sldMk cId="2577534861" sldId="426"/>
            <ac:spMk id="13" creationId="{EA807AAC-4051-9A4B-A8A6-3821981D6F64}"/>
          </ac:spMkLst>
        </pc:spChg>
        <pc:spChg chg="add mod ord">
          <ac:chgData name="Oleksandr Kazymyrov" userId="2d15c74d-fb47-4c8f-b506-fae4127005b2" providerId="ADAL" clId="{177BF265-7E1E-984B-8D1A-64DC77B2076C}" dt="2019-11-23T17:40:13.886" v="2730" actId="1076"/>
          <ac:spMkLst>
            <pc:docMk/>
            <pc:sldMk cId="2577534861" sldId="426"/>
            <ac:spMk id="15" creationId="{06C670E3-E070-454B-B7F3-81FE3FC1903E}"/>
          </ac:spMkLst>
        </pc:spChg>
        <pc:spChg chg="add mod ord">
          <ac:chgData name="Oleksandr Kazymyrov" userId="2d15c74d-fb47-4c8f-b506-fae4127005b2" providerId="ADAL" clId="{177BF265-7E1E-984B-8D1A-64DC77B2076C}" dt="2019-11-21T20:46:33.408" v="1766" actId="207"/>
          <ac:spMkLst>
            <pc:docMk/>
            <pc:sldMk cId="2577534861" sldId="426"/>
            <ac:spMk id="16" creationId="{359725BE-DE69-6340-90AC-47064A83B681}"/>
          </ac:spMkLst>
        </pc:spChg>
        <pc:spChg chg="add del">
          <ac:chgData name="Oleksandr Kazymyrov" userId="2d15c74d-fb47-4c8f-b506-fae4127005b2" providerId="ADAL" clId="{177BF265-7E1E-984B-8D1A-64DC77B2076C}" dt="2019-11-21T20:46:10.759" v="1732" actId="26606"/>
          <ac:spMkLst>
            <pc:docMk/>
            <pc:sldMk cId="2577534861" sldId="426"/>
            <ac:spMk id="25" creationId="{EF1A96B9-F717-4812-9DB0-C99D994623B8}"/>
          </ac:spMkLst>
        </pc:spChg>
        <pc:spChg chg="add del">
          <ac:chgData name="Oleksandr Kazymyrov" userId="2d15c74d-fb47-4c8f-b506-fae4127005b2" providerId="ADAL" clId="{177BF265-7E1E-984B-8D1A-64DC77B2076C}" dt="2019-11-21T20:46:10.759" v="1732" actId="26606"/>
          <ac:spMkLst>
            <pc:docMk/>
            <pc:sldMk cId="2577534861" sldId="426"/>
            <ac:spMk id="27" creationId="{226038F9-8CE0-4A41-9EF0-3A27023DEF39}"/>
          </ac:spMkLst>
        </pc:spChg>
        <pc:spChg chg="add del">
          <ac:chgData name="Oleksandr Kazymyrov" userId="2d15c74d-fb47-4c8f-b506-fae4127005b2" providerId="ADAL" clId="{177BF265-7E1E-984B-8D1A-64DC77B2076C}" dt="2019-11-21T20:46:10.759" v="1732" actId="26606"/>
          <ac:spMkLst>
            <pc:docMk/>
            <pc:sldMk cId="2577534861" sldId="426"/>
            <ac:spMk id="29" creationId="{BB5C5996-5C1E-4768-90AE-87BED835C607}"/>
          </ac:spMkLst>
        </pc:spChg>
        <pc:spChg chg="add del">
          <ac:chgData name="Oleksandr Kazymyrov" userId="2d15c74d-fb47-4c8f-b506-fae4127005b2" providerId="ADAL" clId="{177BF265-7E1E-984B-8D1A-64DC77B2076C}" dt="2019-11-21T20:46:14.528" v="1734" actId="26606"/>
          <ac:spMkLst>
            <pc:docMk/>
            <pc:sldMk cId="2577534861" sldId="426"/>
            <ac:spMk id="32" creationId="{310B1DD0-264A-47E3-A16A-C87AFA51E68A}"/>
          </ac:spMkLst>
        </pc:spChg>
        <pc:spChg chg="add del">
          <ac:chgData name="Oleksandr Kazymyrov" userId="2d15c74d-fb47-4c8f-b506-fae4127005b2" providerId="ADAL" clId="{177BF265-7E1E-984B-8D1A-64DC77B2076C}" dt="2019-11-21T20:46:14.528" v="1734" actId="26606"/>
          <ac:spMkLst>
            <pc:docMk/>
            <pc:sldMk cId="2577534861" sldId="426"/>
            <ac:spMk id="33" creationId="{69C1BB7B-F21E-41A2-B30C-D8507B960282}"/>
          </ac:spMkLst>
        </pc:spChg>
        <pc:spChg chg="add del">
          <ac:chgData name="Oleksandr Kazymyrov" userId="2d15c74d-fb47-4c8f-b506-fae4127005b2" providerId="ADAL" clId="{177BF265-7E1E-984B-8D1A-64DC77B2076C}" dt="2019-11-21T20:46:14.528" v="1734" actId="26606"/>
          <ac:spMkLst>
            <pc:docMk/>
            <pc:sldMk cId="2577534861" sldId="426"/>
            <ac:spMk id="34" creationId="{DF6D7DDE-F8A1-4105-9729-F9EB5F81A360}"/>
          </ac:spMkLst>
        </pc:spChg>
        <pc:spChg chg="add del">
          <ac:chgData name="Oleksandr Kazymyrov" userId="2d15c74d-fb47-4c8f-b506-fae4127005b2" providerId="ADAL" clId="{177BF265-7E1E-984B-8D1A-64DC77B2076C}" dt="2019-11-21T20:46:15.472" v="1736" actId="26606"/>
          <ac:spMkLst>
            <pc:docMk/>
            <pc:sldMk cId="2577534861" sldId="426"/>
            <ac:spMk id="37" creationId="{B709ADC9-6EAF-4268-9415-1ED5ECFA2218}"/>
          </ac:spMkLst>
        </pc:spChg>
        <pc:spChg chg="add del">
          <ac:chgData name="Oleksandr Kazymyrov" userId="2d15c74d-fb47-4c8f-b506-fae4127005b2" providerId="ADAL" clId="{177BF265-7E1E-984B-8D1A-64DC77B2076C}" dt="2019-11-21T20:46:16.305" v="1738" actId="26606"/>
          <ac:spMkLst>
            <pc:docMk/>
            <pc:sldMk cId="2577534861" sldId="426"/>
            <ac:spMk id="40" creationId="{1E954AF0-B5CC-4A16-ACDA-675B5694F2C8}"/>
          </ac:spMkLst>
        </pc:spChg>
        <pc:spChg chg="add del">
          <ac:chgData name="Oleksandr Kazymyrov" userId="2d15c74d-fb47-4c8f-b506-fae4127005b2" providerId="ADAL" clId="{177BF265-7E1E-984B-8D1A-64DC77B2076C}" dt="2019-11-21T20:46:16.305" v="1738" actId="26606"/>
          <ac:spMkLst>
            <pc:docMk/>
            <pc:sldMk cId="2577534861" sldId="426"/>
            <ac:spMk id="41" creationId="{325322DD-3792-4947-A96A-1B6D9D786960}"/>
          </ac:spMkLst>
        </pc:spChg>
        <pc:spChg chg="add del">
          <ac:chgData name="Oleksandr Kazymyrov" userId="2d15c74d-fb47-4c8f-b506-fae4127005b2" providerId="ADAL" clId="{177BF265-7E1E-984B-8D1A-64DC77B2076C}" dt="2019-11-21T20:46:17.684" v="1740" actId="26606"/>
          <ac:spMkLst>
            <pc:docMk/>
            <pc:sldMk cId="2577534861" sldId="426"/>
            <ac:spMk id="44" creationId="{B709ADC9-6EAF-4268-9415-1ED5ECFA2218}"/>
          </ac:spMkLst>
        </pc:spChg>
        <pc:spChg chg="add del">
          <ac:chgData name="Oleksandr Kazymyrov" userId="2d15c74d-fb47-4c8f-b506-fae4127005b2" providerId="ADAL" clId="{177BF265-7E1E-984B-8D1A-64DC77B2076C}" dt="2019-11-21T20:46:18.677" v="1742" actId="26606"/>
          <ac:spMkLst>
            <pc:docMk/>
            <pc:sldMk cId="2577534861" sldId="426"/>
            <ac:spMk id="47" creationId="{1E954AF0-B5CC-4A16-ACDA-675B5694F2C8}"/>
          </ac:spMkLst>
        </pc:spChg>
        <pc:spChg chg="add del">
          <ac:chgData name="Oleksandr Kazymyrov" userId="2d15c74d-fb47-4c8f-b506-fae4127005b2" providerId="ADAL" clId="{177BF265-7E1E-984B-8D1A-64DC77B2076C}" dt="2019-11-21T20:46:18.677" v="1742" actId="26606"/>
          <ac:spMkLst>
            <pc:docMk/>
            <pc:sldMk cId="2577534861" sldId="426"/>
            <ac:spMk id="48" creationId="{325322DD-3792-4947-A96A-1B6D9D786960}"/>
          </ac:spMkLst>
        </pc:spChg>
        <pc:spChg chg="add del">
          <ac:chgData name="Oleksandr Kazymyrov" userId="2d15c74d-fb47-4c8f-b506-fae4127005b2" providerId="ADAL" clId="{177BF265-7E1E-984B-8D1A-64DC77B2076C}" dt="2019-11-21T20:46:19.181" v="1744" actId="26606"/>
          <ac:spMkLst>
            <pc:docMk/>
            <pc:sldMk cId="2577534861" sldId="426"/>
            <ac:spMk id="51" creationId="{CB73C468-D875-4A8E-A540-E43BF8232DD4}"/>
          </ac:spMkLst>
        </pc:spChg>
        <pc:spChg chg="add del">
          <ac:chgData name="Oleksandr Kazymyrov" userId="2d15c74d-fb47-4c8f-b506-fae4127005b2" providerId="ADAL" clId="{177BF265-7E1E-984B-8D1A-64DC77B2076C}" dt="2019-11-21T20:46:19.181" v="1744" actId="26606"/>
          <ac:spMkLst>
            <pc:docMk/>
            <pc:sldMk cId="2577534861" sldId="426"/>
            <ac:spMk id="52" creationId="{B4734F2F-19FC-4D35-9BDE-5CEAD57D9B55}"/>
          </ac:spMkLst>
        </pc:spChg>
        <pc:spChg chg="add del">
          <ac:chgData name="Oleksandr Kazymyrov" userId="2d15c74d-fb47-4c8f-b506-fae4127005b2" providerId="ADAL" clId="{177BF265-7E1E-984B-8D1A-64DC77B2076C}" dt="2019-11-21T20:46:19.181" v="1744" actId="26606"/>
          <ac:spMkLst>
            <pc:docMk/>
            <pc:sldMk cId="2577534861" sldId="426"/>
            <ac:spMk id="53" creationId="{D97A8A26-FD96-4968-A34A-727382AC7E46}"/>
          </ac:spMkLst>
        </pc:spChg>
        <pc:spChg chg="add del">
          <ac:chgData name="Oleksandr Kazymyrov" userId="2d15c74d-fb47-4c8f-b506-fae4127005b2" providerId="ADAL" clId="{177BF265-7E1E-984B-8D1A-64DC77B2076C}" dt="2019-11-21T20:46:20.085" v="1746" actId="26606"/>
          <ac:spMkLst>
            <pc:docMk/>
            <pc:sldMk cId="2577534861" sldId="426"/>
            <ac:spMk id="56" creationId="{1003852C-CA3A-4254-ABB6-2290D3060941}"/>
          </ac:spMkLst>
        </pc:spChg>
        <pc:spChg chg="add del">
          <ac:chgData name="Oleksandr Kazymyrov" userId="2d15c74d-fb47-4c8f-b506-fae4127005b2" providerId="ADAL" clId="{177BF265-7E1E-984B-8D1A-64DC77B2076C}" dt="2019-11-21T20:46:20.085" v="1746" actId="26606"/>
          <ac:spMkLst>
            <pc:docMk/>
            <pc:sldMk cId="2577534861" sldId="426"/>
            <ac:spMk id="57" creationId="{2F11CF96-B71B-4294-A1EF-00CE7388DC40}"/>
          </ac:spMkLst>
        </pc:spChg>
        <pc:spChg chg="add del">
          <ac:chgData name="Oleksandr Kazymyrov" userId="2d15c74d-fb47-4c8f-b506-fae4127005b2" providerId="ADAL" clId="{177BF265-7E1E-984B-8D1A-64DC77B2076C}" dt="2019-11-21T20:46:21.136" v="1748" actId="26606"/>
          <ac:spMkLst>
            <pc:docMk/>
            <pc:sldMk cId="2577534861" sldId="426"/>
            <ac:spMk id="60" creationId="{B709ADC9-6EAF-4268-9415-1ED5ECFA2218}"/>
          </ac:spMkLst>
        </pc:spChg>
        <pc:spChg chg="add del">
          <ac:chgData name="Oleksandr Kazymyrov" userId="2d15c74d-fb47-4c8f-b506-fae4127005b2" providerId="ADAL" clId="{177BF265-7E1E-984B-8D1A-64DC77B2076C}" dt="2019-11-21T20:46:22.326" v="1750" actId="26606"/>
          <ac:spMkLst>
            <pc:docMk/>
            <pc:sldMk cId="2577534861" sldId="426"/>
            <ac:spMk id="63" creationId="{310B1DD0-264A-47E3-A16A-C87AFA51E68A}"/>
          </ac:spMkLst>
        </pc:spChg>
        <pc:spChg chg="add del">
          <ac:chgData name="Oleksandr Kazymyrov" userId="2d15c74d-fb47-4c8f-b506-fae4127005b2" providerId="ADAL" clId="{177BF265-7E1E-984B-8D1A-64DC77B2076C}" dt="2019-11-21T20:46:22.326" v="1750" actId="26606"/>
          <ac:spMkLst>
            <pc:docMk/>
            <pc:sldMk cId="2577534861" sldId="426"/>
            <ac:spMk id="64" creationId="{69C1BB7B-F21E-41A2-B30C-D8507B960282}"/>
          </ac:spMkLst>
        </pc:spChg>
        <pc:spChg chg="add del">
          <ac:chgData name="Oleksandr Kazymyrov" userId="2d15c74d-fb47-4c8f-b506-fae4127005b2" providerId="ADAL" clId="{177BF265-7E1E-984B-8D1A-64DC77B2076C}" dt="2019-11-21T20:46:22.326" v="1750" actId="26606"/>
          <ac:spMkLst>
            <pc:docMk/>
            <pc:sldMk cId="2577534861" sldId="426"/>
            <ac:spMk id="65" creationId="{DF6D7DDE-F8A1-4105-9729-F9EB5F81A360}"/>
          </ac:spMkLst>
        </pc:spChg>
        <pc:spChg chg="add del">
          <ac:chgData name="Oleksandr Kazymyrov" userId="2d15c74d-fb47-4c8f-b506-fae4127005b2" providerId="ADAL" clId="{177BF265-7E1E-984B-8D1A-64DC77B2076C}" dt="2019-11-21T20:46:22.858" v="1752" actId="26606"/>
          <ac:spMkLst>
            <pc:docMk/>
            <pc:sldMk cId="2577534861" sldId="426"/>
            <ac:spMk id="68" creationId="{B709ADC9-6EAF-4268-9415-1ED5ECFA2218}"/>
          </ac:spMkLst>
        </pc:spChg>
        <pc:spChg chg="add del">
          <ac:chgData name="Oleksandr Kazymyrov" userId="2d15c74d-fb47-4c8f-b506-fae4127005b2" providerId="ADAL" clId="{177BF265-7E1E-984B-8D1A-64DC77B2076C}" dt="2019-11-21T20:46:24.371" v="1754" actId="26606"/>
          <ac:spMkLst>
            <pc:docMk/>
            <pc:sldMk cId="2577534861" sldId="426"/>
            <ac:spMk id="71" creationId="{310B1DD0-264A-47E3-A16A-C87AFA51E68A}"/>
          </ac:spMkLst>
        </pc:spChg>
        <pc:spChg chg="add del">
          <ac:chgData name="Oleksandr Kazymyrov" userId="2d15c74d-fb47-4c8f-b506-fae4127005b2" providerId="ADAL" clId="{177BF265-7E1E-984B-8D1A-64DC77B2076C}" dt="2019-11-21T20:46:24.371" v="1754" actId="26606"/>
          <ac:spMkLst>
            <pc:docMk/>
            <pc:sldMk cId="2577534861" sldId="426"/>
            <ac:spMk id="72" creationId="{69C1BB7B-F21E-41A2-B30C-D8507B960282}"/>
          </ac:spMkLst>
        </pc:spChg>
        <pc:spChg chg="add del">
          <ac:chgData name="Oleksandr Kazymyrov" userId="2d15c74d-fb47-4c8f-b506-fae4127005b2" providerId="ADAL" clId="{177BF265-7E1E-984B-8D1A-64DC77B2076C}" dt="2019-11-21T20:46:24.371" v="1754" actId="26606"/>
          <ac:spMkLst>
            <pc:docMk/>
            <pc:sldMk cId="2577534861" sldId="426"/>
            <ac:spMk id="73" creationId="{DF6D7DDE-F8A1-4105-9729-F9EB5F81A360}"/>
          </ac:spMkLst>
        </pc:spChg>
        <pc:spChg chg="add del">
          <ac:chgData name="Oleksandr Kazymyrov" userId="2d15c74d-fb47-4c8f-b506-fae4127005b2" providerId="ADAL" clId="{177BF265-7E1E-984B-8D1A-64DC77B2076C}" dt="2019-11-21T20:46:24.855" v="1756" actId="26606"/>
          <ac:spMkLst>
            <pc:docMk/>
            <pc:sldMk cId="2577534861" sldId="426"/>
            <ac:spMk id="76" creationId="{7BB74091-09FE-44AF-8325-7FE6E175F727}"/>
          </ac:spMkLst>
        </pc:spChg>
        <pc:spChg chg="add del">
          <ac:chgData name="Oleksandr Kazymyrov" userId="2d15c74d-fb47-4c8f-b506-fae4127005b2" providerId="ADAL" clId="{177BF265-7E1E-984B-8D1A-64DC77B2076C}" dt="2019-11-21T20:46:24.855" v="1756" actId="26606"/>
          <ac:spMkLst>
            <pc:docMk/>
            <pc:sldMk cId="2577534861" sldId="426"/>
            <ac:spMk id="77" creationId="{0F30CCEB-94C4-4F72-BA5A-9CEA853022DA}"/>
          </ac:spMkLst>
        </pc:spChg>
        <pc:spChg chg="add del">
          <ac:chgData name="Oleksandr Kazymyrov" userId="2d15c74d-fb47-4c8f-b506-fae4127005b2" providerId="ADAL" clId="{177BF265-7E1E-984B-8D1A-64DC77B2076C}" dt="2019-11-21T20:46:24.855" v="1756" actId="26606"/>
          <ac:spMkLst>
            <pc:docMk/>
            <pc:sldMk cId="2577534861" sldId="426"/>
            <ac:spMk id="78" creationId="{0DE1A94F-CC8B-4954-97A7-ADD4F300D647}"/>
          </ac:spMkLst>
        </pc:spChg>
        <pc:spChg chg="add del">
          <ac:chgData name="Oleksandr Kazymyrov" userId="2d15c74d-fb47-4c8f-b506-fae4127005b2" providerId="ADAL" clId="{177BF265-7E1E-984B-8D1A-64DC77B2076C}" dt="2019-11-21T20:46:26.404" v="1758" actId="26606"/>
          <ac:spMkLst>
            <pc:docMk/>
            <pc:sldMk cId="2577534861" sldId="426"/>
            <ac:spMk id="81" creationId="{EF1A96B9-F717-4812-9DB0-C99D994623B8}"/>
          </ac:spMkLst>
        </pc:spChg>
        <pc:spChg chg="add del">
          <ac:chgData name="Oleksandr Kazymyrov" userId="2d15c74d-fb47-4c8f-b506-fae4127005b2" providerId="ADAL" clId="{177BF265-7E1E-984B-8D1A-64DC77B2076C}" dt="2019-11-21T20:46:26.404" v="1758" actId="26606"/>
          <ac:spMkLst>
            <pc:docMk/>
            <pc:sldMk cId="2577534861" sldId="426"/>
            <ac:spMk id="82" creationId="{226038F9-8CE0-4A41-9EF0-3A27023DEF39}"/>
          </ac:spMkLst>
        </pc:spChg>
        <pc:spChg chg="add del">
          <ac:chgData name="Oleksandr Kazymyrov" userId="2d15c74d-fb47-4c8f-b506-fae4127005b2" providerId="ADAL" clId="{177BF265-7E1E-984B-8D1A-64DC77B2076C}" dt="2019-11-21T20:46:26.404" v="1758" actId="26606"/>
          <ac:spMkLst>
            <pc:docMk/>
            <pc:sldMk cId="2577534861" sldId="426"/>
            <ac:spMk id="83" creationId="{BB5C5996-5C1E-4768-90AE-87BED835C607}"/>
          </ac:spMkLst>
        </pc:spChg>
        <pc:spChg chg="add del">
          <ac:chgData name="Oleksandr Kazymyrov" userId="2d15c74d-fb47-4c8f-b506-fae4127005b2" providerId="ADAL" clId="{177BF265-7E1E-984B-8D1A-64DC77B2076C}" dt="2019-11-21T20:46:28.003" v="1760" actId="26606"/>
          <ac:spMkLst>
            <pc:docMk/>
            <pc:sldMk cId="2577534861" sldId="426"/>
            <ac:spMk id="86" creationId="{1F9A0C1C-8ABC-401B-8FE9-AC9327C4C587}"/>
          </ac:spMkLst>
        </pc:spChg>
        <pc:spChg chg="add del">
          <ac:chgData name="Oleksandr Kazymyrov" userId="2d15c74d-fb47-4c8f-b506-fae4127005b2" providerId="ADAL" clId="{177BF265-7E1E-984B-8D1A-64DC77B2076C}" dt="2019-11-21T20:46:28.003" v="1760" actId="26606"/>
          <ac:spMkLst>
            <pc:docMk/>
            <pc:sldMk cId="2577534861" sldId="426"/>
            <ac:spMk id="87" creationId="{BA5783C3-2F96-40A7-A24F-30CB07AA3928}"/>
          </ac:spMkLst>
        </pc:spChg>
        <pc:spChg chg="add del">
          <ac:chgData name="Oleksandr Kazymyrov" userId="2d15c74d-fb47-4c8f-b506-fae4127005b2" providerId="ADAL" clId="{177BF265-7E1E-984B-8D1A-64DC77B2076C}" dt="2019-11-21T20:46:28.003" v="1760" actId="26606"/>
          <ac:spMkLst>
            <pc:docMk/>
            <pc:sldMk cId="2577534861" sldId="426"/>
            <ac:spMk id="88" creationId="{A9D08DBA-0326-4C4E-ACFB-576F3ABDD2D0}"/>
          </ac:spMkLst>
        </pc:spChg>
        <pc:spChg chg="add del">
          <ac:chgData name="Oleksandr Kazymyrov" userId="2d15c74d-fb47-4c8f-b506-fae4127005b2" providerId="ADAL" clId="{177BF265-7E1E-984B-8D1A-64DC77B2076C}" dt="2019-11-21T20:46:28.635" v="1762" actId="26606"/>
          <ac:spMkLst>
            <pc:docMk/>
            <pc:sldMk cId="2577534861" sldId="426"/>
            <ac:spMk id="91" creationId="{310B1DD0-264A-47E3-A16A-C87AFA51E68A}"/>
          </ac:spMkLst>
        </pc:spChg>
        <pc:spChg chg="add del">
          <ac:chgData name="Oleksandr Kazymyrov" userId="2d15c74d-fb47-4c8f-b506-fae4127005b2" providerId="ADAL" clId="{177BF265-7E1E-984B-8D1A-64DC77B2076C}" dt="2019-11-21T20:46:28.635" v="1762" actId="26606"/>
          <ac:spMkLst>
            <pc:docMk/>
            <pc:sldMk cId="2577534861" sldId="426"/>
            <ac:spMk id="92" creationId="{69C1BB7B-F21E-41A2-B30C-D8507B960282}"/>
          </ac:spMkLst>
        </pc:spChg>
        <pc:spChg chg="add del">
          <ac:chgData name="Oleksandr Kazymyrov" userId="2d15c74d-fb47-4c8f-b506-fae4127005b2" providerId="ADAL" clId="{177BF265-7E1E-984B-8D1A-64DC77B2076C}" dt="2019-11-21T20:46:28.635" v="1762" actId="26606"/>
          <ac:spMkLst>
            <pc:docMk/>
            <pc:sldMk cId="2577534861" sldId="426"/>
            <ac:spMk id="93" creationId="{DF6D7DDE-F8A1-4105-9729-F9EB5F81A360}"/>
          </ac:spMkLst>
        </pc:spChg>
        <pc:spChg chg="add del">
          <ac:chgData name="Oleksandr Kazymyrov" userId="2d15c74d-fb47-4c8f-b506-fae4127005b2" providerId="ADAL" clId="{177BF265-7E1E-984B-8D1A-64DC77B2076C}" dt="2019-11-21T20:46:29.170" v="1764" actId="26606"/>
          <ac:spMkLst>
            <pc:docMk/>
            <pc:sldMk cId="2577534861" sldId="426"/>
            <ac:spMk id="96" creationId="{B709ADC9-6EAF-4268-9415-1ED5ECFA2218}"/>
          </ac:spMkLst>
        </pc:spChg>
        <pc:spChg chg="add">
          <ac:chgData name="Oleksandr Kazymyrov" userId="2d15c74d-fb47-4c8f-b506-fae4127005b2" providerId="ADAL" clId="{177BF265-7E1E-984B-8D1A-64DC77B2076C}" dt="2019-11-21T20:46:29.182" v="1765" actId="26606"/>
          <ac:spMkLst>
            <pc:docMk/>
            <pc:sldMk cId="2577534861" sldId="426"/>
            <ac:spMk id="99" creationId="{310B1DD0-264A-47E3-A16A-C87AFA51E68A}"/>
          </ac:spMkLst>
        </pc:spChg>
        <pc:spChg chg="add">
          <ac:chgData name="Oleksandr Kazymyrov" userId="2d15c74d-fb47-4c8f-b506-fae4127005b2" providerId="ADAL" clId="{177BF265-7E1E-984B-8D1A-64DC77B2076C}" dt="2019-11-21T20:46:29.182" v="1765" actId="26606"/>
          <ac:spMkLst>
            <pc:docMk/>
            <pc:sldMk cId="2577534861" sldId="426"/>
            <ac:spMk id="100" creationId="{69C1BB7B-F21E-41A2-B30C-D8507B960282}"/>
          </ac:spMkLst>
        </pc:spChg>
        <pc:spChg chg="add">
          <ac:chgData name="Oleksandr Kazymyrov" userId="2d15c74d-fb47-4c8f-b506-fae4127005b2" providerId="ADAL" clId="{177BF265-7E1E-984B-8D1A-64DC77B2076C}" dt="2019-11-21T20:46:29.182" v="1765" actId="26606"/>
          <ac:spMkLst>
            <pc:docMk/>
            <pc:sldMk cId="2577534861" sldId="426"/>
            <ac:spMk id="101" creationId="{DF6D7DDE-F8A1-4105-9729-F9EB5F81A360}"/>
          </ac:spMkLst>
        </pc:spChg>
        <pc:grpChg chg="add del">
          <ac:chgData name="Oleksandr Kazymyrov" userId="2d15c74d-fb47-4c8f-b506-fae4127005b2" providerId="ADAL" clId="{177BF265-7E1E-984B-8D1A-64DC77B2076C}" dt="2019-11-21T20:46:10.759" v="1732" actId="26606"/>
          <ac:grpSpMkLst>
            <pc:docMk/>
            <pc:sldMk cId="2577534861" sldId="426"/>
            <ac:grpSpMk id="21" creationId="{9D9D6BF1-DFF2-4526-9D13-BF339D8C4163}"/>
          </ac:grpSpMkLst>
        </pc:grpChg>
        <pc:grpChg chg="add del">
          <ac:chgData name="Oleksandr Kazymyrov" userId="2d15c74d-fb47-4c8f-b506-fae4127005b2" providerId="ADAL" clId="{177BF265-7E1E-984B-8D1A-64DC77B2076C}" dt="2019-11-21T20:46:14.528" v="1734" actId="26606"/>
          <ac:grpSpMkLst>
            <pc:docMk/>
            <pc:sldMk cId="2577534861" sldId="426"/>
            <ac:grpSpMk id="31" creationId="{9D9D6BF1-DFF2-4526-9D13-BF339D8C4163}"/>
          </ac:grpSpMkLst>
        </pc:grpChg>
        <pc:grpChg chg="add del">
          <ac:chgData name="Oleksandr Kazymyrov" userId="2d15c74d-fb47-4c8f-b506-fae4127005b2" providerId="ADAL" clId="{177BF265-7E1E-984B-8D1A-64DC77B2076C}" dt="2019-11-21T20:46:15.472" v="1736" actId="26606"/>
          <ac:grpSpMkLst>
            <pc:docMk/>
            <pc:sldMk cId="2577534861" sldId="426"/>
            <ac:grpSpMk id="36" creationId="{9D9D6BF1-DFF2-4526-9D13-BF339D8C4163}"/>
          </ac:grpSpMkLst>
        </pc:grpChg>
        <pc:grpChg chg="add del">
          <ac:chgData name="Oleksandr Kazymyrov" userId="2d15c74d-fb47-4c8f-b506-fae4127005b2" providerId="ADAL" clId="{177BF265-7E1E-984B-8D1A-64DC77B2076C}" dt="2019-11-21T20:46:16.305" v="1738" actId="26606"/>
          <ac:grpSpMkLst>
            <pc:docMk/>
            <pc:sldMk cId="2577534861" sldId="426"/>
            <ac:grpSpMk id="39" creationId="{449BC34D-9C23-4D6D-8213-1F471AF85B3F}"/>
          </ac:grpSpMkLst>
        </pc:grpChg>
        <pc:grpChg chg="add del">
          <ac:chgData name="Oleksandr Kazymyrov" userId="2d15c74d-fb47-4c8f-b506-fae4127005b2" providerId="ADAL" clId="{177BF265-7E1E-984B-8D1A-64DC77B2076C}" dt="2019-11-21T20:46:17.684" v="1740" actId="26606"/>
          <ac:grpSpMkLst>
            <pc:docMk/>
            <pc:sldMk cId="2577534861" sldId="426"/>
            <ac:grpSpMk id="43" creationId="{9D9D6BF1-DFF2-4526-9D13-BF339D8C4163}"/>
          </ac:grpSpMkLst>
        </pc:grpChg>
        <pc:grpChg chg="add del">
          <ac:chgData name="Oleksandr Kazymyrov" userId="2d15c74d-fb47-4c8f-b506-fae4127005b2" providerId="ADAL" clId="{177BF265-7E1E-984B-8D1A-64DC77B2076C}" dt="2019-11-21T20:46:18.677" v="1742" actId="26606"/>
          <ac:grpSpMkLst>
            <pc:docMk/>
            <pc:sldMk cId="2577534861" sldId="426"/>
            <ac:grpSpMk id="46" creationId="{449BC34D-9C23-4D6D-8213-1F471AF85B3F}"/>
          </ac:grpSpMkLst>
        </pc:grpChg>
        <pc:grpChg chg="add del">
          <ac:chgData name="Oleksandr Kazymyrov" userId="2d15c74d-fb47-4c8f-b506-fae4127005b2" providerId="ADAL" clId="{177BF265-7E1E-984B-8D1A-64DC77B2076C}" dt="2019-11-21T20:46:19.181" v="1744" actId="26606"/>
          <ac:grpSpMkLst>
            <pc:docMk/>
            <pc:sldMk cId="2577534861" sldId="426"/>
            <ac:grpSpMk id="50" creationId="{449BC34D-9C23-4D6D-8213-1F471AF85B3F}"/>
          </ac:grpSpMkLst>
        </pc:grpChg>
        <pc:grpChg chg="add del">
          <ac:chgData name="Oleksandr Kazymyrov" userId="2d15c74d-fb47-4c8f-b506-fae4127005b2" providerId="ADAL" clId="{177BF265-7E1E-984B-8D1A-64DC77B2076C}" dt="2019-11-21T20:46:20.085" v="1746" actId="26606"/>
          <ac:grpSpMkLst>
            <pc:docMk/>
            <pc:sldMk cId="2577534861" sldId="426"/>
            <ac:grpSpMk id="55" creationId="{9D9D6BF1-DFF2-4526-9D13-BF339D8C4163}"/>
          </ac:grpSpMkLst>
        </pc:grpChg>
        <pc:grpChg chg="add del">
          <ac:chgData name="Oleksandr Kazymyrov" userId="2d15c74d-fb47-4c8f-b506-fae4127005b2" providerId="ADAL" clId="{177BF265-7E1E-984B-8D1A-64DC77B2076C}" dt="2019-11-21T20:46:21.136" v="1748" actId="26606"/>
          <ac:grpSpMkLst>
            <pc:docMk/>
            <pc:sldMk cId="2577534861" sldId="426"/>
            <ac:grpSpMk id="59" creationId="{9D9D6BF1-DFF2-4526-9D13-BF339D8C4163}"/>
          </ac:grpSpMkLst>
        </pc:grpChg>
        <pc:grpChg chg="add del">
          <ac:chgData name="Oleksandr Kazymyrov" userId="2d15c74d-fb47-4c8f-b506-fae4127005b2" providerId="ADAL" clId="{177BF265-7E1E-984B-8D1A-64DC77B2076C}" dt="2019-11-21T20:46:22.326" v="1750" actId="26606"/>
          <ac:grpSpMkLst>
            <pc:docMk/>
            <pc:sldMk cId="2577534861" sldId="426"/>
            <ac:grpSpMk id="62" creationId="{9D9D6BF1-DFF2-4526-9D13-BF339D8C4163}"/>
          </ac:grpSpMkLst>
        </pc:grpChg>
        <pc:grpChg chg="add del">
          <ac:chgData name="Oleksandr Kazymyrov" userId="2d15c74d-fb47-4c8f-b506-fae4127005b2" providerId="ADAL" clId="{177BF265-7E1E-984B-8D1A-64DC77B2076C}" dt="2019-11-21T20:46:22.858" v="1752" actId="26606"/>
          <ac:grpSpMkLst>
            <pc:docMk/>
            <pc:sldMk cId="2577534861" sldId="426"/>
            <ac:grpSpMk id="67" creationId="{9D9D6BF1-DFF2-4526-9D13-BF339D8C4163}"/>
          </ac:grpSpMkLst>
        </pc:grpChg>
        <pc:grpChg chg="add del">
          <ac:chgData name="Oleksandr Kazymyrov" userId="2d15c74d-fb47-4c8f-b506-fae4127005b2" providerId="ADAL" clId="{177BF265-7E1E-984B-8D1A-64DC77B2076C}" dt="2019-11-21T20:46:24.371" v="1754" actId="26606"/>
          <ac:grpSpMkLst>
            <pc:docMk/>
            <pc:sldMk cId="2577534861" sldId="426"/>
            <ac:grpSpMk id="70" creationId="{9D9D6BF1-DFF2-4526-9D13-BF339D8C4163}"/>
          </ac:grpSpMkLst>
        </pc:grpChg>
        <pc:grpChg chg="add del">
          <ac:chgData name="Oleksandr Kazymyrov" userId="2d15c74d-fb47-4c8f-b506-fae4127005b2" providerId="ADAL" clId="{177BF265-7E1E-984B-8D1A-64DC77B2076C}" dt="2019-11-21T20:46:24.855" v="1756" actId="26606"/>
          <ac:grpSpMkLst>
            <pc:docMk/>
            <pc:sldMk cId="2577534861" sldId="426"/>
            <ac:grpSpMk id="75" creationId="{9D9D6BF1-DFF2-4526-9D13-BF339D8C4163}"/>
          </ac:grpSpMkLst>
        </pc:grpChg>
        <pc:grpChg chg="add del">
          <ac:chgData name="Oleksandr Kazymyrov" userId="2d15c74d-fb47-4c8f-b506-fae4127005b2" providerId="ADAL" clId="{177BF265-7E1E-984B-8D1A-64DC77B2076C}" dt="2019-11-21T20:46:26.404" v="1758" actId="26606"/>
          <ac:grpSpMkLst>
            <pc:docMk/>
            <pc:sldMk cId="2577534861" sldId="426"/>
            <ac:grpSpMk id="80" creationId="{9D9D6BF1-DFF2-4526-9D13-BF339D8C4163}"/>
          </ac:grpSpMkLst>
        </pc:grpChg>
        <pc:grpChg chg="add del">
          <ac:chgData name="Oleksandr Kazymyrov" userId="2d15c74d-fb47-4c8f-b506-fae4127005b2" providerId="ADAL" clId="{177BF265-7E1E-984B-8D1A-64DC77B2076C}" dt="2019-11-21T20:46:28.003" v="1760" actId="26606"/>
          <ac:grpSpMkLst>
            <pc:docMk/>
            <pc:sldMk cId="2577534861" sldId="426"/>
            <ac:grpSpMk id="85" creationId="{449BC34D-9C23-4D6D-8213-1F471AF85B3F}"/>
          </ac:grpSpMkLst>
        </pc:grpChg>
        <pc:grpChg chg="add del">
          <ac:chgData name="Oleksandr Kazymyrov" userId="2d15c74d-fb47-4c8f-b506-fae4127005b2" providerId="ADAL" clId="{177BF265-7E1E-984B-8D1A-64DC77B2076C}" dt="2019-11-21T20:46:28.635" v="1762" actId="26606"/>
          <ac:grpSpMkLst>
            <pc:docMk/>
            <pc:sldMk cId="2577534861" sldId="426"/>
            <ac:grpSpMk id="90" creationId="{9D9D6BF1-DFF2-4526-9D13-BF339D8C4163}"/>
          </ac:grpSpMkLst>
        </pc:grpChg>
        <pc:grpChg chg="add del">
          <ac:chgData name="Oleksandr Kazymyrov" userId="2d15c74d-fb47-4c8f-b506-fae4127005b2" providerId="ADAL" clId="{177BF265-7E1E-984B-8D1A-64DC77B2076C}" dt="2019-11-21T20:46:29.170" v="1764" actId="26606"/>
          <ac:grpSpMkLst>
            <pc:docMk/>
            <pc:sldMk cId="2577534861" sldId="426"/>
            <ac:grpSpMk id="95" creationId="{9D9D6BF1-DFF2-4526-9D13-BF339D8C4163}"/>
          </ac:grpSpMkLst>
        </pc:grpChg>
        <pc:grpChg chg="add">
          <ac:chgData name="Oleksandr Kazymyrov" userId="2d15c74d-fb47-4c8f-b506-fae4127005b2" providerId="ADAL" clId="{177BF265-7E1E-984B-8D1A-64DC77B2076C}" dt="2019-11-21T20:46:29.182" v="1765" actId="26606"/>
          <ac:grpSpMkLst>
            <pc:docMk/>
            <pc:sldMk cId="2577534861" sldId="426"/>
            <ac:grpSpMk id="98" creationId="{9D9D6BF1-DFF2-4526-9D13-BF339D8C4163}"/>
          </ac:grpSpMkLst>
        </pc:grpChg>
        <pc:picChg chg="add del mod">
          <ac:chgData name="Oleksandr Kazymyrov" userId="2d15c74d-fb47-4c8f-b506-fae4127005b2" providerId="ADAL" clId="{177BF265-7E1E-984B-8D1A-64DC77B2076C}" dt="2019-11-20T18:32:40.618" v="1074" actId="478"/>
          <ac:picMkLst>
            <pc:docMk/>
            <pc:sldMk cId="2577534861" sldId="426"/>
            <ac:picMk id="8" creationId="{32E4725D-0A81-2A46-BDA4-1D33B5CC9371}"/>
          </ac:picMkLst>
        </pc:picChg>
        <pc:picChg chg="add del">
          <ac:chgData name="Oleksandr Kazymyrov" userId="2d15c74d-fb47-4c8f-b506-fae4127005b2" providerId="ADAL" clId="{177BF265-7E1E-984B-8D1A-64DC77B2076C}" dt="2019-11-20T18:32:43.813" v="1076"/>
          <ac:picMkLst>
            <pc:docMk/>
            <pc:sldMk cId="2577534861" sldId="426"/>
            <ac:picMk id="11" creationId="{D3668CB1-F739-3B41-A4DD-42701EB8688F}"/>
          </ac:picMkLst>
        </pc:picChg>
        <pc:picChg chg="add mod modCrop">
          <ac:chgData name="Oleksandr Kazymyrov" userId="2d15c74d-fb47-4c8f-b506-fae4127005b2" providerId="ADAL" clId="{177BF265-7E1E-984B-8D1A-64DC77B2076C}" dt="2019-11-23T17:41:29.663" v="2733" actId="1036"/>
          <ac:picMkLst>
            <pc:docMk/>
            <pc:sldMk cId="2577534861" sldId="426"/>
            <ac:picMk id="14" creationId="{6DB7B0FB-B3BA-5D42-8314-8588C7324B03}"/>
          </ac:picMkLst>
        </pc:picChg>
      </pc:sldChg>
      <pc:sldChg chg="addSp delSp modSp add mod setBg">
        <pc:chgData name="Oleksandr Kazymyrov" userId="2d15c74d-fb47-4c8f-b506-fae4127005b2" providerId="ADAL" clId="{177BF265-7E1E-984B-8D1A-64DC77B2076C}" dt="2019-11-20T18:49:04.118" v="1129"/>
        <pc:sldMkLst>
          <pc:docMk/>
          <pc:sldMk cId="3442893766" sldId="427"/>
        </pc:sldMkLst>
        <pc:spChg chg="del mod">
          <ac:chgData name="Oleksandr Kazymyrov" userId="2d15c74d-fb47-4c8f-b506-fae4127005b2" providerId="ADAL" clId="{177BF265-7E1E-984B-8D1A-64DC77B2076C}" dt="2019-11-20T18:33:55.573" v="1086" actId="478"/>
          <ac:spMkLst>
            <pc:docMk/>
            <pc:sldMk cId="3442893766" sldId="427"/>
            <ac:spMk id="15" creationId="{06C670E3-E070-454B-B7F3-81FE3FC1903E}"/>
          </ac:spMkLst>
        </pc:spChg>
        <pc:spChg chg="del">
          <ac:chgData name="Oleksandr Kazymyrov" userId="2d15c74d-fb47-4c8f-b506-fae4127005b2" providerId="ADAL" clId="{177BF265-7E1E-984B-8D1A-64DC77B2076C}" dt="2019-11-20T18:33:53.685" v="1084" actId="478"/>
          <ac:spMkLst>
            <pc:docMk/>
            <pc:sldMk cId="3442893766" sldId="427"/>
            <ac:spMk id="16" creationId="{359725BE-DE69-6340-90AC-47064A83B681}"/>
          </ac:spMkLst>
        </pc:spChg>
        <pc:spChg chg="add del">
          <ac:chgData name="Oleksandr Kazymyrov" userId="2d15c74d-fb47-4c8f-b506-fae4127005b2" providerId="ADAL" clId="{177BF265-7E1E-984B-8D1A-64DC77B2076C}" dt="2019-11-20T18:46:12.878" v="1101" actId="26606"/>
          <ac:spMkLst>
            <pc:docMk/>
            <pc:sldMk cId="3442893766" sldId="427"/>
            <ac:spMk id="106" creationId="{AA6EC888-B85F-410F-B430-06583E94BEEC}"/>
          </ac:spMkLst>
        </pc:spChg>
        <pc:spChg chg="add del">
          <ac:chgData name="Oleksandr Kazymyrov" userId="2d15c74d-fb47-4c8f-b506-fae4127005b2" providerId="ADAL" clId="{177BF265-7E1E-984B-8D1A-64DC77B2076C}" dt="2019-11-20T18:46:12.878" v="1101" actId="26606"/>
          <ac:spMkLst>
            <pc:docMk/>
            <pc:sldMk cId="3442893766" sldId="427"/>
            <ac:spMk id="108" creationId="{6B3FA198-8A64-4B72-9601-3E4D1D385A57}"/>
          </ac:spMkLst>
        </pc:spChg>
        <pc:spChg chg="add del">
          <ac:chgData name="Oleksandr Kazymyrov" userId="2d15c74d-fb47-4c8f-b506-fae4127005b2" providerId="ADAL" clId="{177BF265-7E1E-984B-8D1A-64DC77B2076C}" dt="2019-11-20T18:46:14.496" v="1103" actId="26606"/>
          <ac:spMkLst>
            <pc:docMk/>
            <pc:sldMk cId="3442893766" sldId="427"/>
            <ac:spMk id="110" creationId="{1A2BA875-DA32-4243-91A6-470E0A0A45B9}"/>
          </ac:spMkLst>
        </pc:spChg>
        <pc:spChg chg="add del">
          <ac:chgData name="Oleksandr Kazymyrov" userId="2d15c74d-fb47-4c8f-b506-fae4127005b2" providerId="ADAL" clId="{177BF265-7E1E-984B-8D1A-64DC77B2076C}" dt="2019-11-20T18:46:17.287" v="1107" actId="26606"/>
          <ac:spMkLst>
            <pc:docMk/>
            <pc:sldMk cId="3442893766" sldId="427"/>
            <ac:spMk id="112" creationId="{D17E82A2-6E5A-4DC5-921D-8ABC19E53E18}"/>
          </ac:spMkLst>
        </pc:spChg>
        <pc:spChg chg="add">
          <ac:chgData name="Oleksandr Kazymyrov" userId="2d15c74d-fb47-4c8f-b506-fae4127005b2" providerId="ADAL" clId="{177BF265-7E1E-984B-8D1A-64DC77B2076C}" dt="2019-11-20T18:46:33.975" v="1112" actId="26606"/>
          <ac:spMkLst>
            <pc:docMk/>
            <pc:sldMk cId="3442893766" sldId="427"/>
            <ac:spMk id="114" creationId="{EDC4EE06-D7B4-4FAC-A561-38A1C380232A}"/>
          </ac:spMkLst>
        </pc:spChg>
        <pc:spChg chg="add">
          <ac:chgData name="Oleksandr Kazymyrov" userId="2d15c74d-fb47-4c8f-b506-fae4127005b2" providerId="ADAL" clId="{177BF265-7E1E-984B-8D1A-64DC77B2076C}" dt="2019-11-20T18:46:33.975" v="1112" actId="26606"/>
          <ac:spMkLst>
            <pc:docMk/>
            <pc:sldMk cId="3442893766" sldId="427"/>
            <ac:spMk id="116" creationId="{9018D83B-903C-4782-B1BB-A45164A71F60}"/>
          </ac:spMkLst>
        </pc:spChg>
        <pc:spChg chg="add">
          <ac:chgData name="Oleksandr Kazymyrov" userId="2d15c74d-fb47-4c8f-b506-fae4127005b2" providerId="ADAL" clId="{177BF265-7E1E-984B-8D1A-64DC77B2076C}" dt="2019-11-20T18:46:33.975" v="1112" actId="26606"/>
          <ac:spMkLst>
            <pc:docMk/>
            <pc:sldMk cId="3442893766" sldId="427"/>
            <ac:spMk id="118" creationId="{8785589A-A5AC-409A-B2A2-24D871B4CEF0}"/>
          </ac:spMkLst>
        </pc:spChg>
        <pc:spChg chg="add del mod">
          <ac:chgData name="Oleksandr Kazymyrov" userId="2d15c74d-fb47-4c8f-b506-fae4127005b2" providerId="ADAL" clId="{177BF265-7E1E-984B-8D1A-64DC77B2076C}" dt="2019-11-20T18:49:04.118" v="1129"/>
          <ac:spMkLst>
            <pc:docMk/>
            <pc:sldMk cId="3442893766" sldId="427"/>
            <ac:spMk id="230" creationId="{508E0176-837E-4A4C-B2B2-1DA157AD99C1}"/>
          </ac:spMkLst>
        </pc:spChg>
        <pc:spChg chg="add del">
          <ac:chgData name="Oleksandr Kazymyrov" userId="2d15c74d-fb47-4c8f-b506-fae4127005b2" providerId="ADAL" clId="{177BF265-7E1E-984B-8D1A-64DC77B2076C}" dt="2019-11-20T18:46:14.496" v="1103" actId="26606"/>
          <ac:spMkLst>
            <pc:docMk/>
            <pc:sldMk cId="3442893766" sldId="427"/>
            <ac:spMk id="231" creationId="{AA6EC888-B85F-410F-B430-06583E94BEEC}"/>
          </ac:spMkLst>
        </pc:spChg>
        <pc:spChg chg="add del">
          <ac:chgData name="Oleksandr Kazymyrov" userId="2d15c74d-fb47-4c8f-b506-fae4127005b2" providerId="ADAL" clId="{177BF265-7E1E-984B-8D1A-64DC77B2076C}" dt="2019-11-20T18:46:14.496" v="1103" actId="26606"/>
          <ac:spMkLst>
            <pc:docMk/>
            <pc:sldMk cId="3442893766" sldId="427"/>
            <ac:spMk id="233" creationId="{C8E50D4F-7A5A-4BF8-A5ED-67765D3AAC3E}"/>
          </ac:spMkLst>
        </pc:spChg>
        <pc:spChg chg="add del mod">
          <ac:chgData name="Oleksandr Kazymyrov" userId="2d15c74d-fb47-4c8f-b506-fae4127005b2" providerId="ADAL" clId="{177BF265-7E1E-984B-8D1A-64DC77B2076C}" dt="2019-11-20T18:34:01.444" v="1090"/>
          <ac:spMkLst>
            <pc:docMk/>
            <pc:sldMk cId="3442893766" sldId="427"/>
            <ac:spMk id="235" creationId="{6EE537AD-0327-6947-8B9A-6C4C21DD117E}"/>
          </ac:spMkLst>
        </pc:spChg>
        <pc:spChg chg="add del">
          <ac:chgData name="Oleksandr Kazymyrov" userId="2d15c74d-fb47-4c8f-b506-fae4127005b2" providerId="ADAL" clId="{177BF265-7E1E-984B-8D1A-64DC77B2076C}" dt="2019-11-20T18:46:15.608" v="1105" actId="26606"/>
          <ac:spMkLst>
            <pc:docMk/>
            <pc:sldMk cId="3442893766" sldId="427"/>
            <ac:spMk id="236" creationId="{AA6EC888-B85F-410F-B430-06583E94BEEC}"/>
          </ac:spMkLst>
        </pc:spChg>
        <pc:spChg chg="add del">
          <ac:chgData name="Oleksandr Kazymyrov" userId="2d15c74d-fb47-4c8f-b506-fae4127005b2" providerId="ADAL" clId="{177BF265-7E1E-984B-8D1A-64DC77B2076C}" dt="2019-11-20T18:46:15.608" v="1105" actId="26606"/>
          <ac:spMkLst>
            <pc:docMk/>
            <pc:sldMk cId="3442893766" sldId="427"/>
            <ac:spMk id="237" creationId="{7A9832FF-2FB7-4330-B055-6ABDD80C07A4}"/>
          </ac:spMkLst>
        </pc:spChg>
        <pc:spChg chg="add del">
          <ac:chgData name="Oleksandr Kazymyrov" userId="2d15c74d-fb47-4c8f-b506-fae4127005b2" providerId="ADAL" clId="{177BF265-7E1E-984B-8D1A-64DC77B2076C}" dt="2019-11-20T18:46:17.287" v="1107" actId="26606"/>
          <ac:spMkLst>
            <pc:docMk/>
            <pc:sldMk cId="3442893766" sldId="427"/>
            <ac:spMk id="239" creationId="{AA6EC888-B85F-410F-B430-06583E94BEEC}"/>
          </ac:spMkLst>
        </pc:spChg>
        <pc:spChg chg="add del">
          <ac:chgData name="Oleksandr Kazymyrov" userId="2d15c74d-fb47-4c8f-b506-fae4127005b2" providerId="ADAL" clId="{177BF265-7E1E-984B-8D1A-64DC77B2076C}" dt="2019-11-20T18:46:17.287" v="1107" actId="26606"/>
          <ac:spMkLst>
            <pc:docMk/>
            <pc:sldMk cId="3442893766" sldId="427"/>
            <ac:spMk id="240" creationId="{9F8240C3-AA7A-4675-B08A-687C8BF5D5B1}"/>
          </ac:spMkLst>
        </pc:spChg>
        <pc:spChg chg="add del">
          <ac:chgData name="Oleksandr Kazymyrov" userId="2d15c74d-fb47-4c8f-b506-fae4127005b2" providerId="ADAL" clId="{177BF265-7E1E-984B-8D1A-64DC77B2076C}" dt="2019-11-20T18:46:17.287" v="1107" actId="26606"/>
          <ac:spMkLst>
            <pc:docMk/>
            <pc:sldMk cId="3442893766" sldId="427"/>
            <ac:spMk id="241" creationId="{B98FE5FF-6839-4B2B-BA4F-78C87E8EDE43}"/>
          </ac:spMkLst>
        </pc:spChg>
        <pc:spChg chg="add del">
          <ac:chgData name="Oleksandr Kazymyrov" userId="2d15c74d-fb47-4c8f-b506-fae4127005b2" providerId="ADAL" clId="{177BF265-7E1E-984B-8D1A-64DC77B2076C}" dt="2019-11-20T18:46:19.931" v="1109" actId="26606"/>
          <ac:spMkLst>
            <pc:docMk/>
            <pc:sldMk cId="3442893766" sldId="427"/>
            <ac:spMk id="243" creationId="{AA6EC888-B85F-410F-B430-06583E94BEEC}"/>
          </ac:spMkLst>
        </pc:spChg>
        <pc:spChg chg="add del">
          <ac:chgData name="Oleksandr Kazymyrov" userId="2d15c74d-fb47-4c8f-b506-fae4127005b2" providerId="ADAL" clId="{177BF265-7E1E-984B-8D1A-64DC77B2076C}" dt="2019-11-20T18:46:19.931" v="1109" actId="26606"/>
          <ac:spMkLst>
            <pc:docMk/>
            <pc:sldMk cId="3442893766" sldId="427"/>
            <ac:spMk id="244" creationId="{85156DEE-4362-47C8-8340-B060F976EA38}"/>
          </ac:spMkLst>
        </pc:spChg>
        <pc:spChg chg="add del">
          <ac:chgData name="Oleksandr Kazymyrov" userId="2d15c74d-fb47-4c8f-b506-fae4127005b2" providerId="ADAL" clId="{177BF265-7E1E-984B-8D1A-64DC77B2076C}" dt="2019-11-20T18:46:19.931" v="1109" actId="26606"/>
          <ac:spMkLst>
            <pc:docMk/>
            <pc:sldMk cId="3442893766" sldId="427"/>
            <ac:spMk id="245" creationId="{F0AEA2AD-111E-4E72-80B8-21CD82BDDF2A}"/>
          </ac:spMkLst>
        </pc:spChg>
        <pc:spChg chg="add del">
          <ac:chgData name="Oleksandr Kazymyrov" userId="2d15c74d-fb47-4c8f-b506-fae4127005b2" providerId="ADAL" clId="{177BF265-7E1E-984B-8D1A-64DC77B2076C}" dt="2019-11-20T18:46:19.931" v="1109" actId="26606"/>
          <ac:spMkLst>
            <pc:docMk/>
            <pc:sldMk cId="3442893766" sldId="427"/>
            <ac:spMk id="246" creationId="{E73A70C5-69E2-4394-9377-2B9284BD44DE}"/>
          </ac:spMkLst>
        </pc:spChg>
        <pc:spChg chg="add del">
          <ac:chgData name="Oleksandr Kazymyrov" userId="2d15c74d-fb47-4c8f-b506-fae4127005b2" providerId="ADAL" clId="{177BF265-7E1E-984B-8D1A-64DC77B2076C}" dt="2019-11-20T18:46:33.901" v="1111" actId="26606"/>
          <ac:spMkLst>
            <pc:docMk/>
            <pc:sldMk cId="3442893766" sldId="427"/>
            <ac:spMk id="248" creationId="{AA6EC888-B85F-410F-B430-06583E94BEEC}"/>
          </ac:spMkLst>
        </pc:spChg>
        <pc:spChg chg="add del">
          <ac:chgData name="Oleksandr Kazymyrov" userId="2d15c74d-fb47-4c8f-b506-fae4127005b2" providerId="ADAL" clId="{177BF265-7E1E-984B-8D1A-64DC77B2076C}" dt="2019-11-20T18:46:33.901" v="1111" actId="26606"/>
          <ac:spMkLst>
            <pc:docMk/>
            <pc:sldMk cId="3442893766" sldId="427"/>
            <ac:spMk id="249" creationId="{69805AF4-7989-43AB-9A60-14E3F851FB30}"/>
          </ac:spMkLst>
        </pc:spChg>
        <pc:spChg chg="add del">
          <ac:chgData name="Oleksandr Kazymyrov" userId="2d15c74d-fb47-4c8f-b506-fae4127005b2" providerId="ADAL" clId="{177BF265-7E1E-984B-8D1A-64DC77B2076C}" dt="2019-11-20T18:46:33.901" v="1111" actId="26606"/>
          <ac:spMkLst>
            <pc:docMk/>
            <pc:sldMk cId="3442893766" sldId="427"/>
            <ac:spMk id="250" creationId="{E0036B63-B0EC-4AF3-95D3-2E2DCA25FBC6}"/>
          </ac:spMkLst>
        </pc:spChg>
        <pc:spChg chg="add">
          <ac:chgData name="Oleksandr Kazymyrov" userId="2d15c74d-fb47-4c8f-b506-fae4127005b2" providerId="ADAL" clId="{177BF265-7E1E-984B-8D1A-64DC77B2076C}" dt="2019-11-20T18:46:33.975" v="1112" actId="26606"/>
          <ac:spMkLst>
            <pc:docMk/>
            <pc:sldMk cId="3442893766" sldId="427"/>
            <ac:spMk id="252" creationId="{AA6EC888-B85F-410F-B430-06583E94BEEC}"/>
          </ac:spMkLst>
        </pc:spChg>
        <pc:spChg chg="add">
          <ac:chgData name="Oleksandr Kazymyrov" userId="2d15c74d-fb47-4c8f-b506-fae4127005b2" providerId="ADAL" clId="{177BF265-7E1E-984B-8D1A-64DC77B2076C}" dt="2019-11-20T18:46:33.975" v="1112" actId="26606"/>
          <ac:spMkLst>
            <pc:docMk/>
            <pc:sldMk cId="3442893766" sldId="427"/>
            <ac:spMk id="253" creationId="{9485DA84-CB73-4E5E-9864-2460CE28055D}"/>
          </ac:spMkLst>
        </pc:spChg>
        <pc:spChg chg="add">
          <ac:chgData name="Oleksandr Kazymyrov" userId="2d15c74d-fb47-4c8f-b506-fae4127005b2" providerId="ADAL" clId="{177BF265-7E1E-984B-8D1A-64DC77B2076C}" dt="2019-11-20T18:46:33.975" v="1112" actId="26606"/>
          <ac:spMkLst>
            <pc:docMk/>
            <pc:sldMk cId="3442893766" sldId="427"/>
            <ac:spMk id="254" creationId="{7D49185E-361A-421B-8F2D-11C7FFC686F0}"/>
          </ac:spMkLst>
        </pc:spChg>
        <pc:spChg chg="add">
          <ac:chgData name="Oleksandr Kazymyrov" userId="2d15c74d-fb47-4c8f-b506-fae4127005b2" providerId="ADAL" clId="{177BF265-7E1E-984B-8D1A-64DC77B2076C}" dt="2019-11-20T18:46:33.975" v="1112" actId="26606"/>
          <ac:spMkLst>
            <pc:docMk/>
            <pc:sldMk cId="3442893766" sldId="427"/>
            <ac:spMk id="255" creationId="{14B85BAA-C37F-44B4-B427-B4F10EBB4183}"/>
          </ac:spMkLst>
        </pc:spChg>
        <pc:grpChg chg="add del">
          <ac:chgData name="Oleksandr Kazymyrov" userId="2d15c74d-fb47-4c8f-b506-fae4127005b2" providerId="ADAL" clId="{177BF265-7E1E-984B-8D1A-64DC77B2076C}" dt="2019-11-20T18:46:04.375" v="1097"/>
          <ac:grpSpMkLst>
            <pc:docMk/>
            <pc:sldMk cId="3442893766" sldId="427"/>
            <ac:grpSpMk id="2" creationId="{704A9944-E689-D643-BCAE-8933B713FA0E}"/>
          </ac:grpSpMkLst>
        </pc:grpChg>
        <pc:grpChg chg="add del">
          <ac:chgData name="Oleksandr Kazymyrov" userId="2d15c74d-fb47-4c8f-b506-fae4127005b2" providerId="ADAL" clId="{177BF265-7E1E-984B-8D1A-64DC77B2076C}" dt="2019-11-20T18:34:01.444" v="1090"/>
          <ac:grpSpMkLst>
            <pc:docMk/>
            <pc:sldMk cId="3442893766" sldId="427"/>
            <ac:grpSpMk id="5" creationId="{8D8F613B-D73A-B240-BDED-B95E4B184E78}"/>
          </ac:grpSpMkLst>
        </pc:grpChg>
        <pc:grpChg chg="add del">
          <ac:chgData name="Oleksandr Kazymyrov" userId="2d15c74d-fb47-4c8f-b506-fae4127005b2" providerId="ADAL" clId="{177BF265-7E1E-984B-8D1A-64DC77B2076C}" dt="2019-11-20T18:46:04.375" v="1097"/>
          <ac:grpSpMkLst>
            <pc:docMk/>
            <pc:sldMk cId="3442893766" sldId="427"/>
            <ac:grpSpMk id="190" creationId="{2E88F792-7502-664B-8B3F-C3D0F39FA7D0}"/>
          </ac:grpSpMkLst>
        </pc:grpChg>
        <pc:grpChg chg="add del">
          <ac:chgData name="Oleksandr Kazymyrov" userId="2d15c74d-fb47-4c8f-b506-fae4127005b2" providerId="ADAL" clId="{177BF265-7E1E-984B-8D1A-64DC77B2076C}" dt="2019-11-20T18:46:04.375" v="1097"/>
          <ac:grpSpMkLst>
            <pc:docMk/>
            <pc:sldMk cId="3442893766" sldId="427"/>
            <ac:grpSpMk id="193" creationId="{9B495E3E-8CA8-A643-BAEA-1A7AE99556BF}"/>
          </ac:grpSpMkLst>
        </pc:grpChg>
        <pc:grpChg chg="add del">
          <ac:chgData name="Oleksandr Kazymyrov" userId="2d15c74d-fb47-4c8f-b506-fae4127005b2" providerId="ADAL" clId="{177BF265-7E1E-984B-8D1A-64DC77B2076C}" dt="2019-11-20T18:46:04.375" v="1097"/>
          <ac:grpSpMkLst>
            <pc:docMk/>
            <pc:sldMk cId="3442893766" sldId="427"/>
            <ac:grpSpMk id="196" creationId="{A400E304-57BB-F144-9193-7C9321E010CD}"/>
          </ac:grpSpMkLst>
        </pc:grpChg>
        <pc:grpChg chg="add del">
          <ac:chgData name="Oleksandr Kazymyrov" userId="2d15c74d-fb47-4c8f-b506-fae4127005b2" providerId="ADAL" clId="{177BF265-7E1E-984B-8D1A-64DC77B2076C}" dt="2019-11-20T18:34:01.444" v="1090"/>
          <ac:grpSpMkLst>
            <pc:docMk/>
            <pc:sldMk cId="3442893766" sldId="427"/>
            <ac:grpSpMk id="196" creationId="{ACA16E4F-D693-2747-8223-748CFB86E9BC}"/>
          </ac:grpSpMkLst>
        </pc:grpChg>
        <pc:grpChg chg="add del">
          <ac:chgData name="Oleksandr Kazymyrov" userId="2d15c74d-fb47-4c8f-b506-fae4127005b2" providerId="ADAL" clId="{177BF265-7E1E-984B-8D1A-64DC77B2076C}" dt="2019-11-20T18:46:04.375" v="1097"/>
          <ac:grpSpMkLst>
            <pc:docMk/>
            <pc:sldMk cId="3442893766" sldId="427"/>
            <ac:grpSpMk id="199" creationId="{1DAC40BB-EE20-384A-B058-7B26E0E262BC}"/>
          </ac:grpSpMkLst>
        </pc:grpChg>
        <pc:grpChg chg="add del">
          <ac:chgData name="Oleksandr Kazymyrov" userId="2d15c74d-fb47-4c8f-b506-fae4127005b2" providerId="ADAL" clId="{177BF265-7E1E-984B-8D1A-64DC77B2076C}" dt="2019-11-20T18:34:01.444" v="1090"/>
          <ac:grpSpMkLst>
            <pc:docMk/>
            <pc:sldMk cId="3442893766" sldId="427"/>
            <ac:grpSpMk id="199" creationId="{63597AE7-20CD-E145-B288-837242576C38}"/>
          </ac:grpSpMkLst>
        </pc:grpChg>
        <pc:grpChg chg="add del">
          <ac:chgData name="Oleksandr Kazymyrov" userId="2d15c74d-fb47-4c8f-b506-fae4127005b2" providerId="ADAL" clId="{177BF265-7E1E-984B-8D1A-64DC77B2076C}" dt="2019-11-20T18:34:01.444" v="1090"/>
          <ac:grpSpMkLst>
            <pc:docMk/>
            <pc:sldMk cId="3442893766" sldId="427"/>
            <ac:grpSpMk id="202" creationId="{22EDE751-A2FA-C045-B5D4-AE2E31E2BEAC}"/>
          </ac:grpSpMkLst>
        </pc:grpChg>
        <pc:grpChg chg="add del">
          <ac:chgData name="Oleksandr Kazymyrov" userId="2d15c74d-fb47-4c8f-b506-fae4127005b2" providerId="ADAL" clId="{177BF265-7E1E-984B-8D1A-64DC77B2076C}" dt="2019-11-20T18:46:04.375" v="1097"/>
          <ac:grpSpMkLst>
            <pc:docMk/>
            <pc:sldMk cId="3442893766" sldId="427"/>
            <ac:grpSpMk id="202" creationId="{80DB9D31-42F2-9E4A-9E49-6EC10F6AF381}"/>
          </ac:grpSpMkLst>
        </pc:grpChg>
        <pc:grpChg chg="add del">
          <ac:chgData name="Oleksandr Kazymyrov" userId="2d15c74d-fb47-4c8f-b506-fae4127005b2" providerId="ADAL" clId="{177BF265-7E1E-984B-8D1A-64DC77B2076C}" dt="2019-11-20T18:46:04.375" v="1097"/>
          <ac:grpSpMkLst>
            <pc:docMk/>
            <pc:sldMk cId="3442893766" sldId="427"/>
            <ac:grpSpMk id="205" creationId="{3C02E3D6-7D98-9F4B-96CF-EE9D922BFD0E}"/>
          </ac:grpSpMkLst>
        </pc:grpChg>
        <pc:grpChg chg="add del">
          <ac:chgData name="Oleksandr Kazymyrov" userId="2d15c74d-fb47-4c8f-b506-fae4127005b2" providerId="ADAL" clId="{177BF265-7E1E-984B-8D1A-64DC77B2076C}" dt="2019-11-20T18:34:01.444" v="1090"/>
          <ac:grpSpMkLst>
            <pc:docMk/>
            <pc:sldMk cId="3442893766" sldId="427"/>
            <ac:grpSpMk id="205" creationId="{DE9867D4-EAAB-DB4C-9AF8-3373D571916F}"/>
          </ac:grpSpMkLst>
        </pc:grpChg>
        <pc:grpChg chg="add del">
          <ac:chgData name="Oleksandr Kazymyrov" userId="2d15c74d-fb47-4c8f-b506-fae4127005b2" providerId="ADAL" clId="{177BF265-7E1E-984B-8D1A-64DC77B2076C}" dt="2019-11-20T18:34:01.444" v="1090"/>
          <ac:grpSpMkLst>
            <pc:docMk/>
            <pc:sldMk cId="3442893766" sldId="427"/>
            <ac:grpSpMk id="208" creationId="{683638E3-C249-A942-925E-742D45D4BDF6}"/>
          </ac:grpSpMkLst>
        </pc:grpChg>
        <pc:grpChg chg="add del">
          <ac:chgData name="Oleksandr Kazymyrov" userId="2d15c74d-fb47-4c8f-b506-fae4127005b2" providerId="ADAL" clId="{177BF265-7E1E-984B-8D1A-64DC77B2076C}" dt="2019-11-20T18:46:04.375" v="1097"/>
          <ac:grpSpMkLst>
            <pc:docMk/>
            <pc:sldMk cId="3442893766" sldId="427"/>
            <ac:grpSpMk id="208" creationId="{C9E47500-A753-B640-BD6C-CF14F6570A23}"/>
          </ac:grpSpMkLst>
        </pc:grpChg>
        <pc:grpChg chg="add del">
          <ac:chgData name="Oleksandr Kazymyrov" userId="2d15c74d-fb47-4c8f-b506-fae4127005b2" providerId="ADAL" clId="{177BF265-7E1E-984B-8D1A-64DC77B2076C}" dt="2019-11-20T18:34:01.444" v="1090"/>
          <ac:grpSpMkLst>
            <pc:docMk/>
            <pc:sldMk cId="3442893766" sldId="427"/>
            <ac:grpSpMk id="211" creationId="{A6377757-99F5-6B41-B817-303223CB440E}"/>
          </ac:grpSpMkLst>
        </pc:grpChg>
        <pc:grpChg chg="add del">
          <ac:chgData name="Oleksandr Kazymyrov" userId="2d15c74d-fb47-4c8f-b506-fae4127005b2" providerId="ADAL" clId="{177BF265-7E1E-984B-8D1A-64DC77B2076C}" dt="2019-11-20T18:46:04.375" v="1097"/>
          <ac:grpSpMkLst>
            <pc:docMk/>
            <pc:sldMk cId="3442893766" sldId="427"/>
            <ac:grpSpMk id="211" creationId="{B29DE22F-A573-FD4F-B7AA-86B3B1DC9610}"/>
          </ac:grpSpMkLst>
        </pc:grpChg>
        <pc:grpChg chg="add del">
          <ac:chgData name="Oleksandr Kazymyrov" userId="2d15c74d-fb47-4c8f-b506-fae4127005b2" providerId="ADAL" clId="{177BF265-7E1E-984B-8D1A-64DC77B2076C}" dt="2019-11-20T18:34:01.444" v="1090"/>
          <ac:grpSpMkLst>
            <pc:docMk/>
            <pc:sldMk cId="3442893766" sldId="427"/>
            <ac:grpSpMk id="214" creationId="{0F74C551-C338-BA4F-858D-BC908E480530}"/>
          </ac:grpSpMkLst>
        </pc:grpChg>
        <pc:grpChg chg="add del">
          <ac:chgData name="Oleksandr Kazymyrov" userId="2d15c74d-fb47-4c8f-b506-fae4127005b2" providerId="ADAL" clId="{177BF265-7E1E-984B-8D1A-64DC77B2076C}" dt="2019-11-20T18:46:04.375" v="1097"/>
          <ac:grpSpMkLst>
            <pc:docMk/>
            <pc:sldMk cId="3442893766" sldId="427"/>
            <ac:grpSpMk id="214" creationId="{A8105AFD-A322-9E45-8AF9-4CE79B0F4E4A}"/>
          </ac:grpSpMkLst>
        </pc:grpChg>
        <pc:grpChg chg="add del">
          <ac:chgData name="Oleksandr Kazymyrov" userId="2d15c74d-fb47-4c8f-b506-fae4127005b2" providerId="ADAL" clId="{177BF265-7E1E-984B-8D1A-64DC77B2076C}" dt="2019-11-20T18:46:04.375" v="1097"/>
          <ac:grpSpMkLst>
            <pc:docMk/>
            <pc:sldMk cId="3442893766" sldId="427"/>
            <ac:grpSpMk id="217" creationId="{18456CAF-AF9E-344B-A19E-443FACD5D985}"/>
          </ac:grpSpMkLst>
        </pc:grpChg>
        <pc:grpChg chg="add del">
          <ac:chgData name="Oleksandr Kazymyrov" userId="2d15c74d-fb47-4c8f-b506-fae4127005b2" providerId="ADAL" clId="{177BF265-7E1E-984B-8D1A-64DC77B2076C}" dt="2019-11-20T18:34:01.444" v="1090"/>
          <ac:grpSpMkLst>
            <pc:docMk/>
            <pc:sldMk cId="3442893766" sldId="427"/>
            <ac:grpSpMk id="217" creationId="{9D89EFBD-0884-8E46-AE46-AF72460F2B6F}"/>
          </ac:grpSpMkLst>
        </pc:grpChg>
        <pc:grpChg chg="add del">
          <ac:chgData name="Oleksandr Kazymyrov" userId="2d15c74d-fb47-4c8f-b506-fae4127005b2" providerId="ADAL" clId="{177BF265-7E1E-984B-8D1A-64DC77B2076C}" dt="2019-11-20T18:34:01.444" v="1090"/>
          <ac:grpSpMkLst>
            <pc:docMk/>
            <pc:sldMk cId="3442893766" sldId="427"/>
            <ac:grpSpMk id="220" creationId="{4FB0F150-1F5A-0543-8B48-C0AE4C0CFA83}"/>
          </ac:grpSpMkLst>
        </pc:grpChg>
        <pc:grpChg chg="add del">
          <ac:chgData name="Oleksandr Kazymyrov" userId="2d15c74d-fb47-4c8f-b506-fae4127005b2" providerId="ADAL" clId="{177BF265-7E1E-984B-8D1A-64DC77B2076C}" dt="2019-11-20T18:46:04.375" v="1097"/>
          <ac:grpSpMkLst>
            <pc:docMk/>
            <pc:sldMk cId="3442893766" sldId="427"/>
            <ac:grpSpMk id="220" creationId="{9A97FB0F-DF51-F343-A4D6-71FC9702AD1E}"/>
          </ac:grpSpMkLst>
        </pc:grpChg>
        <pc:grpChg chg="add del">
          <ac:chgData name="Oleksandr Kazymyrov" userId="2d15c74d-fb47-4c8f-b506-fae4127005b2" providerId="ADAL" clId="{177BF265-7E1E-984B-8D1A-64DC77B2076C}" dt="2019-11-20T18:34:01.444" v="1090"/>
          <ac:grpSpMkLst>
            <pc:docMk/>
            <pc:sldMk cId="3442893766" sldId="427"/>
            <ac:grpSpMk id="223" creationId="{008BAA7E-DC12-784C-894A-A4C1A36A027A}"/>
          </ac:grpSpMkLst>
        </pc:grpChg>
        <pc:grpChg chg="add del">
          <ac:chgData name="Oleksandr Kazymyrov" userId="2d15c74d-fb47-4c8f-b506-fae4127005b2" providerId="ADAL" clId="{177BF265-7E1E-984B-8D1A-64DC77B2076C}" dt="2019-11-20T18:46:04.375" v="1097"/>
          <ac:grpSpMkLst>
            <pc:docMk/>
            <pc:sldMk cId="3442893766" sldId="427"/>
            <ac:grpSpMk id="223" creationId="{F74B3EEB-ED66-F44A-9AF1-007D90F99EFA}"/>
          </ac:grpSpMkLst>
        </pc:grpChg>
        <pc:grpChg chg="add del">
          <ac:chgData name="Oleksandr Kazymyrov" userId="2d15c74d-fb47-4c8f-b506-fae4127005b2" providerId="ADAL" clId="{177BF265-7E1E-984B-8D1A-64DC77B2076C}" dt="2019-11-20T18:34:01.444" v="1090"/>
          <ac:grpSpMkLst>
            <pc:docMk/>
            <pc:sldMk cId="3442893766" sldId="427"/>
            <ac:grpSpMk id="226" creationId="{40B38C2B-4312-AD4E-ACBD-4E9432651E31}"/>
          </ac:grpSpMkLst>
        </pc:grpChg>
        <pc:grpChg chg="add del">
          <ac:chgData name="Oleksandr Kazymyrov" userId="2d15c74d-fb47-4c8f-b506-fae4127005b2" providerId="ADAL" clId="{177BF265-7E1E-984B-8D1A-64DC77B2076C}" dt="2019-11-20T18:46:04.375" v="1097"/>
          <ac:grpSpMkLst>
            <pc:docMk/>
            <pc:sldMk cId="3442893766" sldId="427"/>
            <ac:grpSpMk id="226" creationId="{4BE00EB3-8DDF-F44E-BF32-BEE4885F05A4}"/>
          </ac:grpSpMkLst>
        </pc:grpChg>
        <pc:grpChg chg="add del">
          <ac:chgData name="Oleksandr Kazymyrov" userId="2d15c74d-fb47-4c8f-b506-fae4127005b2" providerId="ADAL" clId="{177BF265-7E1E-984B-8D1A-64DC77B2076C}" dt="2019-11-20T18:34:01.444" v="1090"/>
          <ac:grpSpMkLst>
            <pc:docMk/>
            <pc:sldMk cId="3442893766" sldId="427"/>
            <ac:grpSpMk id="229" creationId="{E39F12B4-C04D-AB40-834A-199EF8BF81EE}"/>
          </ac:grpSpMkLst>
        </pc:grpChg>
        <pc:grpChg chg="add del">
          <ac:chgData name="Oleksandr Kazymyrov" userId="2d15c74d-fb47-4c8f-b506-fae4127005b2" providerId="ADAL" clId="{177BF265-7E1E-984B-8D1A-64DC77B2076C}" dt="2019-11-20T18:34:01.444" v="1090"/>
          <ac:grpSpMkLst>
            <pc:docMk/>
            <pc:sldMk cId="3442893766" sldId="427"/>
            <ac:grpSpMk id="232" creationId="{527DF89C-368C-AA4E-8EAC-E04B9FB3C7AB}"/>
          </ac:grpSpMkLst>
        </pc:grpChg>
        <pc:picChg chg="add del mod">
          <ac:chgData name="Oleksandr Kazymyrov" userId="2d15c74d-fb47-4c8f-b506-fae4127005b2" providerId="ADAL" clId="{177BF265-7E1E-984B-8D1A-64DC77B2076C}" dt="2019-11-20T18:34:09.580" v="1093" actId="478"/>
          <ac:picMkLst>
            <pc:docMk/>
            <pc:sldMk cId="3442893766" sldId="427"/>
            <ac:picMk id="2" creationId="{018CDD41-9695-104E-A2BF-1AD15ECC28D8}"/>
          </ac:picMkLst>
        </pc:picChg>
        <pc:picChg chg="del">
          <ac:chgData name="Oleksandr Kazymyrov" userId="2d15c74d-fb47-4c8f-b506-fae4127005b2" providerId="ADAL" clId="{177BF265-7E1E-984B-8D1A-64DC77B2076C}" dt="2019-11-20T18:33:50.446" v="1083" actId="478"/>
          <ac:picMkLst>
            <pc:docMk/>
            <pc:sldMk cId="3442893766" sldId="427"/>
            <ac:picMk id="14" creationId="{6DB7B0FB-B3BA-5D42-8314-8588C7324B03}"/>
          </ac:picMkLst>
        </pc:picChg>
        <pc:picChg chg="add mod">
          <ac:chgData name="Oleksandr Kazymyrov" userId="2d15c74d-fb47-4c8f-b506-fae4127005b2" providerId="ADAL" clId="{177BF265-7E1E-984B-8D1A-64DC77B2076C}" dt="2019-11-20T18:46:33.975" v="1112" actId="26606"/>
          <ac:picMkLst>
            <pc:docMk/>
            <pc:sldMk cId="3442893766" sldId="427"/>
            <ac:picMk id="229" creationId="{5FACE169-BD01-184F-968C-6CEE72676155}"/>
          </ac:picMkLst>
        </pc:picChg>
      </pc:sldChg>
      <pc:sldChg chg="addSp delSp modSp add ord modAnim">
        <pc:chgData name="Oleksandr Kazymyrov" userId="2d15c74d-fb47-4c8f-b506-fae4127005b2" providerId="ADAL" clId="{177BF265-7E1E-984B-8D1A-64DC77B2076C}" dt="2019-11-20T18:50:57.345" v="1171" actId="1076"/>
        <pc:sldMkLst>
          <pc:docMk/>
          <pc:sldMk cId="997603610" sldId="429"/>
        </pc:sldMkLst>
        <pc:spChg chg="mod">
          <ac:chgData name="Oleksandr Kazymyrov" userId="2d15c74d-fb47-4c8f-b506-fae4127005b2" providerId="ADAL" clId="{177BF265-7E1E-984B-8D1A-64DC77B2076C}" dt="2019-11-20T18:50:45.928" v="1168" actId="20577"/>
          <ac:spMkLst>
            <pc:docMk/>
            <pc:sldMk cId="997603610" sldId="429"/>
            <ac:spMk id="2" creationId="{33F12CBB-3C8F-ED48-B0FA-45055E4DE20B}"/>
          </ac:spMkLst>
        </pc:spChg>
        <pc:spChg chg="add mod">
          <ac:chgData name="Oleksandr Kazymyrov" userId="2d15c74d-fb47-4c8f-b506-fae4127005b2" providerId="ADAL" clId="{177BF265-7E1E-984B-8D1A-64DC77B2076C}" dt="2019-11-20T18:50:57.345" v="1171" actId="1076"/>
          <ac:spMkLst>
            <pc:docMk/>
            <pc:sldMk cId="997603610" sldId="429"/>
            <ac:spMk id="4" creationId="{E8A2616D-616D-FC48-B9E8-EA21DDAC4CE7}"/>
          </ac:spMkLst>
        </pc:spChg>
        <pc:spChg chg="add mod">
          <ac:chgData name="Oleksandr Kazymyrov" userId="2d15c74d-fb47-4c8f-b506-fae4127005b2" providerId="ADAL" clId="{177BF265-7E1E-984B-8D1A-64DC77B2076C}" dt="2019-11-20T18:50:57.345" v="1171" actId="1076"/>
          <ac:spMkLst>
            <pc:docMk/>
            <pc:sldMk cId="997603610" sldId="429"/>
            <ac:spMk id="5" creationId="{057B22C9-0790-CB48-9DB2-6DD3B5D0D0CD}"/>
          </ac:spMkLst>
        </pc:spChg>
        <pc:spChg chg="add mod">
          <ac:chgData name="Oleksandr Kazymyrov" userId="2d15c74d-fb47-4c8f-b506-fae4127005b2" providerId="ADAL" clId="{177BF265-7E1E-984B-8D1A-64DC77B2076C}" dt="2019-11-20T18:50:57.345" v="1171" actId="1076"/>
          <ac:spMkLst>
            <pc:docMk/>
            <pc:sldMk cId="997603610" sldId="429"/>
            <ac:spMk id="7" creationId="{3CE1C0F5-6B73-EE43-98C6-9B1904133111}"/>
          </ac:spMkLst>
        </pc:spChg>
        <pc:spChg chg="add mod">
          <ac:chgData name="Oleksandr Kazymyrov" userId="2d15c74d-fb47-4c8f-b506-fae4127005b2" providerId="ADAL" clId="{177BF265-7E1E-984B-8D1A-64DC77B2076C}" dt="2019-11-20T18:50:57.345" v="1171" actId="1076"/>
          <ac:spMkLst>
            <pc:docMk/>
            <pc:sldMk cId="997603610" sldId="429"/>
            <ac:spMk id="8" creationId="{379BDB4C-16FD-7D40-A3FB-E6088D06EC13}"/>
          </ac:spMkLst>
        </pc:spChg>
        <pc:spChg chg="add mod">
          <ac:chgData name="Oleksandr Kazymyrov" userId="2d15c74d-fb47-4c8f-b506-fae4127005b2" providerId="ADAL" clId="{177BF265-7E1E-984B-8D1A-64DC77B2076C}" dt="2019-11-20T18:50:57.345" v="1171" actId="1076"/>
          <ac:spMkLst>
            <pc:docMk/>
            <pc:sldMk cId="997603610" sldId="429"/>
            <ac:spMk id="9" creationId="{E21E2C2C-6B3F-224C-BAAA-DF038706AF7B}"/>
          </ac:spMkLst>
        </pc:spChg>
        <pc:spChg chg="add mod">
          <ac:chgData name="Oleksandr Kazymyrov" userId="2d15c74d-fb47-4c8f-b506-fae4127005b2" providerId="ADAL" clId="{177BF265-7E1E-984B-8D1A-64DC77B2076C}" dt="2019-11-20T18:50:57.345" v="1171" actId="1076"/>
          <ac:spMkLst>
            <pc:docMk/>
            <pc:sldMk cId="997603610" sldId="429"/>
            <ac:spMk id="10" creationId="{C69F065E-FD27-B843-AF76-B41575946699}"/>
          </ac:spMkLst>
        </pc:spChg>
        <pc:spChg chg="add mod">
          <ac:chgData name="Oleksandr Kazymyrov" userId="2d15c74d-fb47-4c8f-b506-fae4127005b2" providerId="ADAL" clId="{177BF265-7E1E-984B-8D1A-64DC77B2076C}" dt="2019-11-20T18:50:57.345" v="1171" actId="1076"/>
          <ac:spMkLst>
            <pc:docMk/>
            <pc:sldMk cId="997603610" sldId="429"/>
            <ac:spMk id="11" creationId="{D8BCA1A1-4587-AD47-80D7-4DC4B11D7E31}"/>
          </ac:spMkLst>
        </pc:spChg>
        <pc:spChg chg="add mod">
          <ac:chgData name="Oleksandr Kazymyrov" userId="2d15c74d-fb47-4c8f-b506-fae4127005b2" providerId="ADAL" clId="{177BF265-7E1E-984B-8D1A-64DC77B2076C}" dt="2019-11-20T18:50:57.345" v="1171" actId="1076"/>
          <ac:spMkLst>
            <pc:docMk/>
            <pc:sldMk cId="997603610" sldId="429"/>
            <ac:spMk id="12" creationId="{CDC44B67-6C8D-E646-94FE-87875B671381}"/>
          </ac:spMkLst>
        </pc:spChg>
        <pc:spChg chg="add mod">
          <ac:chgData name="Oleksandr Kazymyrov" userId="2d15c74d-fb47-4c8f-b506-fae4127005b2" providerId="ADAL" clId="{177BF265-7E1E-984B-8D1A-64DC77B2076C}" dt="2019-11-20T18:50:57.345" v="1171" actId="1076"/>
          <ac:spMkLst>
            <pc:docMk/>
            <pc:sldMk cId="997603610" sldId="429"/>
            <ac:spMk id="13" creationId="{FD5E0E19-77A8-5F48-AFB2-86613CEF2393}"/>
          </ac:spMkLst>
        </pc:spChg>
        <pc:spChg chg="add mod">
          <ac:chgData name="Oleksandr Kazymyrov" userId="2d15c74d-fb47-4c8f-b506-fae4127005b2" providerId="ADAL" clId="{177BF265-7E1E-984B-8D1A-64DC77B2076C}" dt="2019-11-20T18:50:57.345" v="1171" actId="1076"/>
          <ac:spMkLst>
            <pc:docMk/>
            <pc:sldMk cId="997603610" sldId="429"/>
            <ac:spMk id="14" creationId="{387BFF04-2222-6144-83EC-25CBB87B8246}"/>
          </ac:spMkLst>
        </pc:spChg>
        <pc:spChg chg="add mod">
          <ac:chgData name="Oleksandr Kazymyrov" userId="2d15c74d-fb47-4c8f-b506-fae4127005b2" providerId="ADAL" clId="{177BF265-7E1E-984B-8D1A-64DC77B2076C}" dt="2019-11-20T18:50:57.345" v="1171" actId="1076"/>
          <ac:spMkLst>
            <pc:docMk/>
            <pc:sldMk cId="997603610" sldId="429"/>
            <ac:spMk id="15" creationId="{1EB8007E-54A1-4B4F-BDEE-E0406C354169}"/>
          </ac:spMkLst>
        </pc:spChg>
        <pc:spChg chg="add mod">
          <ac:chgData name="Oleksandr Kazymyrov" userId="2d15c74d-fb47-4c8f-b506-fae4127005b2" providerId="ADAL" clId="{177BF265-7E1E-984B-8D1A-64DC77B2076C}" dt="2019-11-20T18:50:57.345" v="1171" actId="1076"/>
          <ac:spMkLst>
            <pc:docMk/>
            <pc:sldMk cId="997603610" sldId="429"/>
            <ac:spMk id="16" creationId="{F57488D3-9CE3-B945-AD4C-68FCBD12D533}"/>
          </ac:spMkLst>
        </pc:spChg>
        <pc:spChg chg="add mod">
          <ac:chgData name="Oleksandr Kazymyrov" userId="2d15c74d-fb47-4c8f-b506-fae4127005b2" providerId="ADAL" clId="{177BF265-7E1E-984B-8D1A-64DC77B2076C}" dt="2019-11-20T18:50:57.345" v="1171" actId="1076"/>
          <ac:spMkLst>
            <pc:docMk/>
            <pc:sldMk cId="997603610" sldId="429"/>
            <ac:spMk id="17" creationId="{2129EB14-A6F3-E645-AEFB-6B1FFE60CC09}"/>
          </ac:spMkLst>
        </pc:spChg>
        <pc:picChg chg="del">
          <ac:chgData name="Oleksandr Kazymyrov" userId="2d15c74d-fb47-4c8f-b506-fae4127005b2" providerId="ADAL" clId="{177BF265-7E1E-984B-8D1A-64DC77B2076C}" dt="2019-11-20T18:50:53.491" v="1169" actId="478"/>
          <ac:picMkLst>
            <pc:docMk/>
            <pc:sldMk cId="997603610" sldId="429"/>
            <ac:picMk id="6" creationId="{21757AD2-48B9-6B46-8E60-6230C5E3C45A}"/>
          </ac:picMkLst>
        </pc:picChg>
      </pc:sldChg>
      <pc:sldChg chg="addSp delSp modSp add ord modAnim">
        <pc:chgData name="Oleksandr Kazymyrov" userId="2d15c74d-fb47-4c8f-b506-fae4127005b2" providerId="ADAL" clId="{177BF265-7E1E-984B-8D1A-64DC77B2076C}" dt="2019-11-23T11:51:40.570" v="2687"/>
        <pc:sldMkLst>
          <pc:docMk/>
          <pc:sldMk cId="411024726" sldId="431"/>
        </pc:sldMkLst>
        <pc:spChg chg="del mod">
          <ac:chgData name="Oleksandr Kazymyrov" userId="2d15c74d-fb47-4c8f-b506-fae4127005b2" providerId="ADAL" clId="{177BF265-7E1E-984B-8D1A-64DC77B2076C}" dt="2019-11-23T11:46:17.225" v="2636" actId="478"/>
          <ac:spMkLst>
            <pc:docMk/>
            <pc:sldMk cId="411024726" sldId="431"/>
            <ac:spMk id="2" creationId="{33F12CBB-3C8F-ED48-B0FA-45055E4DE20B}"/>
          </ac:spMkLst>
        </pc:spChg>
        <pc:spChg chg="del mod">
          <ac:chgData name="Oleksandr Kazymyrov" userId="2d15c74d-fb47-4c8f-b506-fae4127005b2" providerId="ADAL" clId="{177BF265-7E1E-984B-8D1A-64DC77B2076C}" dt="2019-11-23T11:45:49.403" v="2624" actId="478"/>
          <ac:spMkLst>
            <pc:docMk/>
            <pc:sldMk cId="411024726" sldId="431"/>
            <ac:spMk id="3" creationId="{1957F7B0-E340-3943-A2E0-F64C79A20494}"/>
          </ac:spMkLst>
        </pc:spChg>
        <pc:spChg chg="add del mod">
          <ac:chgData name="Oleksandr Kazymyrov" userId="2d15c74d-fb47-4c8f-b506-fae4127005b2" providerId="ADAL" clId="{177BF265-7E1E-984B-8D1A-64DC77B2076C}" dt="2019-11-23T11:45:50.869" v="2627"/>
          <ac:spMkLst>
            <pc:docMk/>
            <pc:sldMk cId="411024726" sldId="431"/>
            <ac:spMk id="4" creationId="{4DE26B4E-478C-B94E-9918-34BFC25003ED}"/>
          </ac:spMkLst>
        </pc:spChg>
        <pc:spChg chg="add del mod">
          <ac:chgData name="Oleksandr Kazymyrov" userId="2d15c74d-fb47-4c8f-b506-fae4127005b2" providerId="ADAL" clId="{177BF265-7E1E-984B-8D1A-64DC77B2076C}" dt="2019-11-23T11:45:50.550" v="2625" actId="478"/>
          <ac:spMkLst>
            <pc:docMk/>
            <pc:sldMk cId="411024726" sldId="431"/>
            <ac:spMk id="6" creationId="{4224EACC-B98B-AA4B-9DBB-527783383359}"/>
          </ac:spMkLst>
        </pc:spChg>
        <pc:spChg chg="add mod">
          <ac:chgData name="Oleksandr Kazymyrov" userId="2d15c74d-fb47-4c8f-b506-fae4127005b2" providerId="ADAL" clId="{177BF265-7E1E-984B-8D1A-64DC77B2076C}" dt="2019-11-23T11:49:25.058" v="2680" actId="1076"/>
          <ac:spMkLst>
            <pc:docMk/>
            <pc:sldMk cId="411024726" sldId="431"/>
            <ac:spMk id="7" creationId="{47700A37-ABDD-2A44-A4EF-38C43EC26F90}"/>
          </ac:spMkLst>
        </pc:spChg>
        <pc:spChg chg="add mod">
          <ac:chgData name="Oleksandr Kazymyrov" userId="2d15c74d-fb47-4c8f-b506-fae4127005b2" providerId="ADAL" clId="{177BF265-7E1E-984B-8D1A-64DC77B2076C}" dt="2019-11-23T11:49:25.058" v="2680" actId="1076"/>
          <ac:spMkLst>
            <pc:docMk/>
            <pc:sldMk cId="411024726" sldId="431"/>
            <ac:spMk id="8" creationId="{0923EFC3-523B-7B42-9BB2-4B244B01C8C6}"/>
          </ac:spMkLst>
        </pc:spChg>
        <pc:spChg chg="add mod">
          <ac:chgData name="Oleksandr Kazymyrov" userId="2d15c74d-fb47-4c8f-b506-fae4127005b2" providerId="ADAL" clId="{177BF265-7E1E-984B-8D1A-64DC77B2076C}" dt="2019-11-23T11:49:25.058" v="2680" actId="1076"/>
          <ac:spMkLst>
            <pc:docMk/>
            <pc:sldMk cId="411024726" sldId="431"/>
            <ac:spMk id="9" creationId="{A31E509E-A36E-CA47-846A-81A18E620FC1}"/>
          </ac:spMkLst>
        </pc:spChg>
        <pc:spChg chg="add mod">
          <ac:chgData name="Oleksandr Kazymyrov" userId="2d15c74d-fb47-4c8f-b506-fae4127005b2" providerId="ADAL" clId="{177BF265-7E1E-984B-8D1A-64DC77B2076C}" dt="2019-11-23T11:49:25.058" v="2680" actId="1076"/>
          <ac:spMkLst>
            <pc:docMk/>
            <pc:sldMk cId="411024726" sldId="431"/>
            <ac:spMk id="10" creationId="{CA640E52-E36E-264D-B607-B7C9C6D61E84}"/>
          </ac:spMkLst>
        </pc:spChg>
        <pc:spChg chg="add mod">
          <ac:chgData name="Oleksandr Kazymyrov" userId="2d15c74d-fb47-4c8f-b506-fae4127005b2" providerId="ADAL" clId="{177BF265-7E1E-984B-8D1A-64DC77B2076C}" dt="2019-11-23T11:49:25.058" v="2680" actId="1076"/>
          <ac:spMkLst>
            <pc:docMk/>
            <pc:sldMk cId="411024726" sldId="431"/>
            <ac:spMk id="11" creationId="{6B7DE6F3-A3F2-6F41-A1F6-0901AB502F5D}"/>
          </ac:spMkLst>
        </pc:spChg>
        <pc:spChg chg="add mod">
          <ac:chgData name="Oleksandr Kazymyrov" userId="2d15c74d-fb47-4c8f-b506-fae4127005b2" providerId="ADAL" clId="{177BF265-7E1E-984B-8D1A-64DC77B2076C}" dt="2019-11-23T11:49:25.058" v="2680" actId="1076"/>
          <ac:spMkLst>
            <pc:docMk/>
            <pc:sldMk cId="411024726" sldId="431"/>
            <ac:spMk id="13" creationId="{F74C7FCF-3C0B-1E46-8F27-71D55CD7C519}"/>
          </ac:spMkLst>
        </pc:spChg>
        <pc:spChg chg="add mod">
          <ac:chgData name="Oleksandr Kazymyrov" userId="2d15c74d-fb47-4c8f-b506-fae4127005b2" providerId="ADAL" clId="{177BF265-7E1E-984B-8D1A-64DC77B2076C}" dt="2019-11-23T11:49:25.058" v="2680" actId="1076"/>
          <ac:spMkLst>
            <pc:docMk/>
            <pc:sldMk cId="411024726" sldId="431"/>
            <ac:spMk id="15" creationId="{4636B53B-C728-6B45-8AC5-2EB4D68FDD62}"/>
          </ac:spMkLst>
        </pc:spChg>
        <pc:spChg chg="add mod">
          <ac:chgData name="Oleksandr Kazymyrov" userId="2d15c74d-fb47-4c8f-b506-fae4127005b2" providerId="ADAL" clId="{177BF265-7E1E-984B-8D1A-64DC77B2076C}" dt="2019-11-23T11:49:25.058" v="2680" actId="1076"/>
          <ac:spMkLst>
            <pc:docMk/>
            <pc:sldMk cId="411024726" sldId="431"/>
            <ac:spMk id="17" creationId="{C21257BD-5F58-EB4A-A66B-84669C546C55}"/>
          </ac:spMkLst>
        </pc:spChg>
        <pc:spChg chg="add mod">
          <ac:chgData name="Oleksandr Kazymyrov" userId="2d15c74d-fb47-4c8f-b506-fae4127005b2" providerId="ADAL" clId="{177BF265-7E1E-984B-8D1A-64DC77B2076C}" dt="2019-11-23T11:49:25.058" v="2680" actId="1076"/>
          <ac:spMkLst>
            <pc:docMk/>
            <pc:sldMk cId="411024726" sldId="431"/>
            <ac:spMk id="19" creationId="{D871D8EA-C520-F04C-8381-CFBCA140D6B4}"/>
          </ac:spMkLst>
        </pc:spChg>
        <pc:spChg chg="add mod">
          <ac:chgData name="Oleksandr Kazymyrov" userId="2d15c74d-fb47-4c8f-b506-fae4127005b2" providerId="ADAL" clId="{177BF265-7E1E-984B-8D1A-64DC77B2076C}" dt="2019-11-23T11:49:25.058" v="2680" actId="1076"/>
          <ac:spMkLst>
            <pc:docMk/>
            <pc:sldMk cId="411024726" sldId="431"/>
            <ac:spMk id="21" creationId="{0DBB1C2C-B97D-B644-A781-8084BC683C6F}"/>
          </ac:spMkLst>
        </pc:spChg>
        <pc:spChg chg="add mod">
          <ac:chgData name="Oleksandr Kazymyrov" userId="2d15c74d-fb47-4c8f-b506-fae4127005b2" providerId="ADAL" clId="{177BF265-7E1E-984B-8D1A-64DC77B2076C}" dt="2019-11-23T11:49:25.058" v="2680" actId="1076"/>
          <ac:spMkLst>
            <pc:docMk/>
            <pc:sldMk cId="411024726" sldId="431"/>
            <ac:spMk id="55" creationId="{C980AD36-8972-3E4B-8522-0893E85A4F81}"/>
          </ac:spMkLst>
        </pc:spChg>
        <pc:spChg chg="add mod">
          <ac:chgData name="Oleksandr Kazymyrov" userId="2d15c74d-fb47-4c8f-b506-fae4127005b2" providerId="ADAL" clId="{177BF265-7E1E-984B-8D1A-64DC77B2076C}" dt="2019-11-23T11:49:25.058" v="2680" actId="1076"/>
          <ac:spMkLst>
            <pc:docMk/>
            <pc:sldMk cId="411024726" sldId="431"/>
            <ac:spMk id="56" creationId="{E428BE31-1A62-CF4D-A6C6-F046A699F596}"/>
          </ac:spMkLst>
        </pc:spChg>
        <pc:spChg chg="add mod">
          <ac:chgData name="Oleksandr Kazymyrov" userId="2d15c74d-fb47-4c8f-b506-fae4127005b2" providerId="ADAL" clId="{177BF265-7E1E-984B-8D1A-64DC77B2076C}" dt="2019-11-23T11:49:25.058" v="2680" actId="1076"/>
          <ac:spMkLst>
            <pc:docMk/>
            <pc:sldMk cId="411024726" sldId="431"/>
            <ac:spMk id="57" creationId="{DC842F09-FC28-2E45-97C8-0CBB37EDC6C5}"/>
          </ac:spMkLst>
        </pc:spChg>
        <pc:spChg chg="add mod">
          <ac:chgData name="Oleksandr Kazymyrov" userId="2d15c74d-fb47-4c8f-b506-fae4127005b2" providerId="ADAL" clId="{177BF265-7E1E-984B-8D1A-64DC77B2076C}" dt="2019-11-23T11:49:25.058" v="2680" actId="1076"/>
          <ac:spMkLst>
            <pc:docMk/>
            <pc:sldMk cId="411024726" sldId="431"/>
            <ac:spMk id="58" creationId="{F30DBFA7-B302-3C46-8A63-6615F7F7DC85}"/>
          </ac:spMkLst>
        </pc:spChg>
        <pc:spChg chg="add mod">
          <ac:chgData name="Oleksandr Kazymyrov" userId="2d15c74d-fb47-4c8f-b506-fae4127005b2" providerId="ADAL" clId="{177BF265-7E1E-984B-8D1A-64DC77B2076C}" dt="2019-11-23T11:49:25.058" v="2680" actId="1076"/>
          <ac:spMkLst>
            <pc:docMk/>
            <pc:sldMk cId="411024726" sldId="431"/>
            <ac:spMk id="59" creationId="{E1CDC452-2784-7245-9348-A2A222E014E1}"/>
          </ac:spMkLst>
        </pc:spChg>
        <pc:spChg chg="add mod">
          <ac:chgData name="Oleksandr Kazymyrov" userId="2d15c74d-fb47-4c8f-b506-fae4127005b2" providerId="ADAL" clId="{177BF265-7E1E-984B-8D1A-64DC77B2076C}" dt="2019-11-23T11:49:25.058" v="2680" actId="1076"/>
          <ac:spMkLst>
            <pc:docMk/>
            <pc:sldMk cId="411024726" sldId="431"/>
            <ac:spMk id="60" creationId="{61694F9C-9E11-484D-A5E8-2FE04E5D09A4}"/>
          </ac:spMkLst>
        </pc:spChg>
        <pc:spChg chg="add mod">
          <ac:chgData name="Oleksandr Kazymyrov" userId="2d15c74d-fb47-4c8f-b506-fae4127005b2" providerId="ADAL" clId="{177BF265-7E1E-984B-8D1A-64DC77B2076C}" dt="2019-11-23T11:49:25.058" v="2680" actId="1076"/>
          <ac:spMkLst>
            <pc:docMk/>
            <pc:sldMk cId="411024726" sldId="431"/>
            <ac:spMk id="61" creationId="{F07223FA-2C9D-684F-B0BD-73FF40DE8A85}"/>
          </ac:spMkLst>
        </pc:spChg>
        <pc:spChg chg="add mod">
          <ac:chgData name="Oleksandr Kazymyrov" userId="2d15c74d-fb47-4c8f-b506-fae4127005b2" providerId="ADAL" clId="{177BF265-7E1E-984B-8D1A-64DC77B2076C}" dt="2019-11-23T11:49:25.058" v="2680" actId="1076"/>
          <ac:spMkLst>
            <pc:docMk/>
            <pc:sldMk cId="411024726" sldId="431"/>
            <ac:spMk id="62" creationId="{74BB5BE5-BAED-BC49-8331-4FFF2FEFCD5B}"/>
          </ac:spMkLst>
        </pc:spChg>
        <pc:spChg chg="add mod">
          <ac:chgData name="Oleksandr Kazymyrov" userId="2d15c74d-fb47-4c8f-b506-fae4127005b2" providerId="ADAL" clId="{177BF265-7E1E-984B-8D1A-64DC77B2076C}" dt="2019-11-23T11:49:25.058" v="2680" actId="1076"/>
          <ac:spMkLst>
            <pc:docMk/>
            <pc:sldMk cId="411024726" sldId="431"/>
            <ac:spMk id="63" creationId="{27511F18-D1D5-6A48-9AD3-069CCADBC5E3}"/>
          </ac:spMkLst>
        </pc:spChg>
        <pc:spChg chg="add mod">
          <ac:chgData name="Oleksandr Kazymyrov" userId="2d15c74d-fb47-4c8f-b506-fae4127005b2" providerId="ADAL" clId="{177BF265-7E1E-984B-8D1A-64DC77B2076C}" dt="2019-11-23T11:49:25.058" v="2680" actId="1076"/>
          <ac:spMkLst>
            <pc:docMk/>
            <pc:sldMk cId="411024726" sldId="431"/>
            <ac:spMk id="64" creationId="{07BDF586-81E9-1A4B-9C2F-EA16B3CBD76F}"/>
          </ac:spMkLst>
        </pc:spChg>
        <pc:spChg chg="add mod">
          <ac:chgData name="Oleksandr Kazymyrov" userId="2d15c74d-fb47-4c8f-b506-fae4127005b2" providerId="ADAL" clId="{177BF265-7E1E-984B-8D1A-64DC77B2076C}" dt="2019-11-23T11:49:25.058" v="2680" actId="1076"/>
          <ac:spMkLst>
            <pc:docMk/>
            <pc:sldMk cId="411024726" sldId="431"/>
            <ac:spMk id="65" creationId="{6CD32430-1008-D545-B771-63C93019E092}"/>
          </ac:spMkLst>
        </pc:spChg>
        <pc:spChg chg="add mod">
          <ac:chgData name="Oleksandr Kazymyrov" userId="2d15c74d-fb47-4c8f-b506-fae4127005b2" providerId="ADAL" clId="{177BF265-7E1E-984B-8D1A-64DC77B2076C}" dt="2019-11-23T11:49:25.058" v="2680" actId="1076"/>
          <ac:spMkLst>
            <pc:docMk/>
            <pc:sldMk cId="411024726" sldId="431"/>
            <ac:spMk id="66" creationId="{26965E28-D9DB-CB4D-ADD9-712281CADCA7}"/>
          </ac:spMkLst>
        </pc:spChg>
        <pc:spChg chg="add mod">
          <ac:chgData name="Oleksandr Kazymyrov" userId="2d15c74d-fb47-4c8f-b506-fae4127005b2" providerId="ADAL" clId="{177BF265-7E1E-984B-8D1A-64DC77B2076C}" dt="2019-11-23T11:49:25.058" v="2680" actId="1076"/>
          <ac:spMkLst>
            <pc:docMk/>
            <pc:sldMk cId="411024726" sldId="431"/>
            <ac:spMk id="67" creationId="{3BE9F329-7903-7A44-9BE5-EADF0924097B}"/>
          </ac:spMkLst>
        </pc:spChg>
        <pc:spChg chg="add mod">
          <ac:chgData name="Oleksandr Kazymyrov" userId="2d15c74d-fb47-4c8f-b506-fae4127005b2" providerId="ADAL" clId="{177BF265-7E1E-984B-8D1A-64DC77B2076C}" dt="2019-11-23T11:49:25.058" v="2680" actId="1076"/>
          <ac:spMkLst>
            <pc:docMk/>
            <pc:sldMk cId="411024726" sldId="431"/>
            <ac:spMk id="68" creationId="{8D06AC20-7930-FD4A-BD02-57861EFD73E9}"/>
          </ac:spMkLst>
        </pc:spChg>
        <pc:spChg chg="add mod">
          <ac:chgData name="Oleksandr Kazymyrov" userId="2d15c74d-fb47-4c8f-b506-fae4127005b2" providerId="ADAL" clId="{177BF265-7E1E-984B-8D1A-64DC77B2076C}" dt="2019-11-23T11:49:25.058" v="2680" actId="1076"/>
          <ac:spMkLst>
            <pc:docMk/>
            <pc:sldMk cId="411024726" sldId="431"/>
            <ac:spMk id="69" creationId="{916F2E00-0FF1-2A41-9529-E5131D29395C}"/>
          </ac:spMkLst>
        </pc:spChg>
        <pc:spChg chg="add mod">
          <ac:chgData name="Oleksandr Kazymyrov" userId="2d15c74d-fb47-4c8f-b506-fae4127005b2" providerId="ADAL" clId="{177BF265-7E1E-984B-8D1A-64DC77B2076C}" dt="2019-11-23T11:49:25.058" v="2680" actId="1076"/>
          <ac:spMkLst>
            <pc:docMk/>
            <pc:sldMk cId="411024726" sldId="431"/>
            <ac:spMk id="70" creationId="{ED84A197-D295-F446-A455-F95701330CBC}"/>
          </ac:spMkLst>
        </pc:spChg>
        <pc:spChg chg="add mod">
          <ac:chgData name="Oleksandr Kazymyrov" userId="2d15c74d-fb47-4c8f-b506-fae4127005b2" providerId="ADAL" clId="{177BF265-7E1E-984B-8D1A-64DC77B2076C}" dt="2019-11-23T11:49:25.058" v="2680" actId="1076"/>
          <ac:spMkLst>
            <pc:docMk/>
            <pc:sldMk cId="411024726" sldId="431"/>
            <ac:spMk id="71" creationId="{AF885B14-C02A-8F44-A065-8F9078D329E3}"/>
          </ac:spMkLst>
        </pc:spChg>
        <pc:spChg chg="add mod">
          <ac:chgData name="Oleksandr Kazymyrov" userId="2d15c74d-fb47-4c8f-b506-fae4127005b2" providerId="ADAL" clId="{177BF265-7E1E-984B-8D1A-64DC77B2076C}" dt="2019-11-23T11:49:25.058" v="2680" actId="1076"/>
          <ac:spMkLst>
            <pc:docMk/>
            <pc:sldMk cId="411024726" sldId="431"/>
            <ac:spMk id="72" creationId="{3B05D6E0-0C97-A046-B075-B8732F13DB0F}"/>
          </ac:spMkLst>
        </pc:spChg>
        <pc:spChg chg="add mod">
          <ac:chgData name="Oleksandr Kazymyrov" userId="2d15c74d-fb47-4c8f-b506-fae4127005b2" providerId="ADAL" clId="{177BF265-7E1E-984B-8D1A-64DC77B2076C}" dt="2019-11-23T11:49:25.058" v="2680" actId="1076"/>
          <ac:spMkLst>
            <pc:docMk/>
            <pc:sldMk cId="411024726" sldId="431"/>
            <ac:spMk id="73" creationId="{8F75C983-0EAF-2A42-A54D-F304F9C8B263}"/>
          </ac:spMkLst>
        </pc:spChg>
        <pc:spChg chg="add mod">
          <ac:chgData name="Oleksandr Kazymyrov" userId="2d15c74d-fb47-4c8f-b506-fae4127005b2" providerId="ADAL" clId="{177BF265-7E1E-984B-8D1A-64DC77B2076C}" dt="2019-11-23T11:49:25.058" v="2680" actId="1076"/>
          <ac:spMkLst>
            <pc:docMk/>
            <pc:sldMk cId="411024726" sldId="431"/>
            <ac:spMk id="74" creationId="{9F025355-473C-F042-B537-8514CDB19756}"/>
          </ac:spMkLst>
        </pc:spChg>
        <pc:spChg chg="add mod">
          <ac:chgData name="Oleksandr Kazymyrov" userId="2d15c74d-fb47-4c8f-b506-fae4127005b2" providerId="ADAL" clId="{177BF265-7E1E-984B-8D1A-64DC77B2076C}" dt="2019-11-23T11:49:25.058" v="2680" actId="1076"/>
          <ac:spMkLst>
            <pc:docMk/>
            <pc:sldMk cId="411024726" sldId="431"/>
            <ac:spMk id="75" creationId="{6F0759E9-AAE9-4749-9498-3579DC65D6A6}"/>
          </ac:spMkLst>
        </pc:spChg>
        <pc:spChg chg="add mod">
          <ac:chgData name="Oleksandr Kazymyrov" userId="2d15c74d-fb47-4c8f-b506-fae4127005b2" providerId="ADAL" clId="{177BF265-7E1E-984B-8D1A-64DC77B2076C}" dt="2019-11-23T11:49:25.058" v="2680" actId="1076"/>
          <ac:spMkLst>
            <pc:docMk/>
            <pc:sldMk cId="411024726" sldId="431"/>
            <ac:spMk id="76" creationId="{DF22DBAC-8001-204C-A71F-D19355A0C315}"/>
          </ac:spMkLst>
        </pc:spChg>
        <pc:spChg chg="add mod">
          <ac:chgData name="Oleksandr Kazymyrov" userId="2d15c74d-fb47-4c8f-b506-fae4127005b2" providerId="ADAL" clId="{177BF265-7E1E-984B-8D1A-64DC77B2076C}" dt="2019-11-23T11:49:25.058" v="2680" actId="1076"/>
          <ac:spMkLst>
            <pc:docMk/>
            <pc:sldMk cId="411024726" sldId="431"/>
            <ac:spMk id="77" creationId="{DC6F4A6E-1022-BC42-B5B1-D014EB05E169}"/>
          </ac:spMkLst>
        </pc:spChg>
        <pc:spChg chg="add mod">
          <ac:chgData name="Oleksandr Kazymyrov" userId="2d15c74d-fb47-4c8f-b506-fae4127005b2" providerId="ADAL" clId="{177BF265-7E1E-984B-8D1A-64DC77B2076C}" dt="2019-11-23T11:49:25.058" v="2680" actId="1076"/>
          <ac:spMkLst>
            <pc:docMk/>
            <pc:sldMk cId="411024726" sldId="431"/>
            <ac:spMk id="78" creationId="{4A60E11E-C437-A546-88E3-97922D360228}"/>
          </ac:spMkLst>
        </pc:spChg>
        <pc:spChg chg="add mod">
          <ac:chgData name="Oleksandr Kazymyrov" userId="2d15c74d-fb47-4c8f-b506-fae4127005b2" providerId="ADAL" clId="{177BF265-7E1E-984B-8D1A-64DC77B2076C}" dt="2019-11-23T11:49:25.058" v="2680" actId="1076"/>
          <ac:spMkLst>
            <pc:docMk/>
            <pc:sldMk cId="411024726" sldId="431"/>
            <ac:spMk id="79" creationId="{44F8A3CC-1DEE-9248-9CB0-1A4EE9363652}"/>
          </ac:spMkLst>
        </pc:spChg>
        <pc:spChg chg="add mod">
          <ac:chgData name="Oleksandr Kazymyrov" userId="2d15c74d-fb47-4c8f-b506-fae4127005b2" providerId="ADAL" clId="{177BF265-7E1E-984B-8D1A-64DC77B2076C}" dt="2019-11-23T11:49:25.058" v="2680" actId="1076"/>
          <ac:spMkLst>
            <pc:docMk/>
            <pc:sldMk cId="411024726" sldId="431"/>
            <ac:spMk id="80" creationId="{B28340A2-E311-6148-A7AB-E723D3A216EE}"/>
          </ac:spMkLst>
        </pc:spChg>
        <pc:spChg chg="add mod">
          <ac:chgData name="Oleksandr Kazymyrov" userId="2d15c74d-fb47-4c8f-b506-fae4127005b2" providerId="ADAL" clId="{177BF265-7E1E-984B-8D1A-64DC77B2076C}" dt="2019-11-23T11:49:25.058" v="2680" actId="1076"/>
          <ac:spMkLst>
            <pc:docMk/>
            <pc:sldMk cId="411024726" sldId="431"/>
            <ac:spMk id="81" creationId="{F4D2D035-D48B-7445-B037-84BAE30BDA10}"/>
          </ac:spMkLst>
        </pc:spChg>
        <pc:spChg chg="add mod">
          <ac:chgData name="Oleksandr Kazymyrov" userId="2d15c74d-fb47-4c8f-b506-fae4127005b2" providerId="ADAL" clId="{177BF265-7E1E-984B-8D1A-64DC77B2076C}" dt="2019-11-23T11:49:25.058" v="2680" actId="1076"/>
          <ac:spMkLst>
            <pc:docMk/>
            <pc:sldMk cId="411024726" sldId="431"/>
            <ac:spMk id="82" creationId="{EFE51A28-CC95-284D-AA59-207ADE0CF06B}"/>
          </ac:spMkLst>
        </pc:spChg>
        <pc:spChg chg="add mod">
          <ac:chgData name="Oleksandr Kazymyrov" userId="2d15c74d-fb47-4c8f-b506-fae4127005b2" providerId="ADAL" clId="{177BF265-7E1E-984B-8D1A-64DC77B2076C}" dt="2019-11-23T11:49:25.058" v="2680" actId="1076"/>
          <ac:spMkLst>
            <pc:docMk/>
            <pc:sldMk cId="411024726" sldId="431"/>
            <ac:spMk id="83" creationId="{AFBCFCE6-C7E1-E441-B4F6-32C5E7798061}"/>
          </ac:spMkLst>
        </pc:spChg>
        <pc:spChg chg="add mod">
          <ac:chgData name="Oleksandr Kazymyrov" userId="2d15c74d-fb47-4c8f-b506-fae4127005b2" providerId="ADAL" clId="{177BF265-7E1E-984B-8D1A-64DC77B2076C}" dt="2019-11-23T11:49:25.058" v="2680" actId="1076"/>
          <ac:spMkLst>
            <pc:docMk/>
            <pc:sldMk cId="411024726" sldId="431"/>
            <ac:spMk id="84" creationId="{98CEDC1C-6315-9F40-B3FE-4B67F931666F}"/>
          </ac:spMkLst>
        </pc:spChg>
        <pc:spChg chg="add mod">
          <ac:chgData name="Oleksandr Kazymyrov" userId="2d15c74d-fb47-4c8f-b506-fae4127005b2" providerId="ADAL" clId="{177BF265-7E1E-984B-8D1A-64DC77B2076C}" dt="2019-11-23T11:49:25.058" v="2680" actId="1076"/>
          <ac:spMkLst>
            <pc:docMk/>
            <pc:sldMk cId="411024726" sldId="431"/>
            <ac:spMk id="85" creationId="{1E2679F9-E4FE-F548-A7B1-74F95854A650}"/>
          </ac:spMkLst>
        </pc:spChg>
        <pc:spChg chg="add mod">
          <ac:chgData name="Oleksandr Kazymyrov" userId="2d15c74d-fb47-4c8f-b506-fae4127005b2" providerId="ADAL" clId="{177BF265-7E1E-984B-8D1A-64DC77B2076C}" dt="2019-11-23T11:49:25.058" v="2680" actId="1076"/>
          <ac:spMkLst>
            <pc:docMk/>
            <pc:sldMk cId="411024726" sldId="431"/>
            <ac:spMk id="86" creationId="{879F11CA-531C-D941-AAB4-F74D1F69E680}"/>
          </ac:spMkLst>
        </pc:spChg>
        <pc:spChg chg="add mod">
          <ac:chgData name="Oleksandr Kazymyrov" userId="2d15c74d-fb47-4c8f-b506-fae4127005b2" providerId="ADAL" clId="{177BF265-7E1E-984B-8D1A-64DC77B2076C}" dt="2019-11-23T11:49:25.058" v="2680" actId="1076"/>
          <ac:spMkLst>
            <pc:docMk/>
            <pc:sldMk cId="411024726" sldId="431"/>
            <ac:spMk id="87" creationId="{5B71CBCE-4EC6-CE43-A777-21075F65D742}"/>
          </ac:spMkLst>
        </pc:spChg>
        <pc:spChg chg="add mod">
          <ac:chgData name="Oleksandr Kazymyrov" userId="2d15c74d-fb47-4c8f-b506-fae4127005b2" providerId="ADAL" clId="{177BF265-7E1E-984B-8D1A-64DC77B2076C}" dt="2019-11-23T11:49:25.058" v="2680" actId="1076"/>
          <ac:spMkLst>
            <pc:docMk/>
            <pc:sldMk cId="411024726" sldId="431"/>
            <ac:spMk id="88" creationId="{FD05C86F-E933-A946-83AB-105002883F37}"/>
          </ac:spMkLst>
        </pc:spChg>
        <pc:spChg chg="add mod">
          <ac:chgData name="Oleksandr Kazymyrov" userId="2d15c74d-fb47-4c8f-b506-fae4127005b2" providerId="ADAL" clId="{177BF265-7E1E-984B-8D1A-64DC77B2076C}" dt="2019-11-23T11:49:25.058" v="2680" actId="1076"/>
          <ac:spMkLst>
            <pc:docMk/>
            <pc:sldMk cId="411024726" sldId="431"/>
            <ac:spMk id="89" creationId="{02E71568-78EC-8448-A6E7-8A302F7FA1DA}"/>
          </ac:spMkLst>
        </pc:spChg>
        <pc:spChg chg="add mod">
          <ac:chgData name="Oleksandr Kazymyrov" userId="2d15c74d-fb47-4c8f-b506-fae4127005b2" providerId="ADAL" clId="{177BF265-7E1E-984B-8D1A-64DC77B2076C}" dt="2019-11-23T11:49:25.058" v="2680" actId="1076"/>
          <ac:spMkLst>
            <pc:docMk/>
            <pc:sldMk cId="411024726" sldId="431"/>
            <ac:spMk id="90" creationId="{A9A3B4C4-0559-024F-9F29-BEE48889713C}"/>
          </ac:spMkLst>
        </pc:spChg>
        <pc:spChg chg="add mod">
          <ac:chgData name="Oleksandr Kazymyrov" userId="2d15c74d-fb47-4c8f-b506-fae4127005b2" providerId="ADAL" clId="{177BF265-7E1E-984B-8D1A-64DC77B2076C}" dt="2019-11-23T11:49:25.058" v="2680" actId="1076"/>
          <ac:spMkLst>
            <pc:docMk/>
            <pc:sldMk cId="411024726" sldId="431"/>
            <ac:spMk id="91" creationId="{169024A0-6C8C-4947-B631-C0B788200AF1}"/>
          </ac:spMkLst>
        </pc:spChg>
        <pc:spChg chg="add mod">
          <ac:chgData name="Oleksandr Kazymyrov" userId="2d15c74d-fb47-4c8f-b506-fae4127005b2" providerId="ADAL" clId="{177BF265-7E1E-984B-8D1A-64DC77B2076C}" dt="2019-11-23T11:49:25.058" v="2680" actId="1076"/>
          <ac:spMkLst>
            <pc:docMk/>
            <pc:sldMk cId="411024726" sldId="431"/>
            <ac:spMk id="92" creationId="{685B8228-04DF-C441-8402-117800DC01F7}"/>
          </ac:spMkLst>
        </pc:spChg>
        <pc:spChg chg="add mod">
          <ac:chgData name="Oleksandr Kazymyrov" userId="2d15c74d-fb47-4c8f-b506-fae4127005b2" providerId="ADAL" clId="{177BF265-7E1E-984B-8D1A-64DC77B2076C}" dt="2019-11-23T11:49:25.058" v="2680" actId="1076"/>
          <ac:spMkLst>
            <pc:docMk/>
            <pc:sldMk cId="411024726" sldId="431"/>
            <ac:spMk id="93" creationId="{B453C4C1-27E4-8548-8660-20760A57152C}"/>
          </ac:spMkLst>
        </pc:spChg>
        <pc:spChg chg="add mod">
          <ac:chgData name="Oleksandr Kazymyrov" userId="2d15c74d-fb47-4c8f-b506-fae4127005b2" providerId="ADAL" clId="{177BF265-7E1E-984B-8D1A-64DC77B2076C}" dt="2019-11-23T11:49:25.058" v="2680" actId="1076"/>
          <ac:spMkLst>
            <pc:docMk/>
            <pc:sldMk cId="411024726" sldId="431"/>
            <ac:spMk id="94" creationId="{2DC14630-C705-5C47-A727-ACBC8EF5831C}"/>
          </ac:spMkLst>
        </pc:spChg>
        <pc:spChg chg="add mod">
          <ac:chgData name="Oleksandr Kazymyrov" userId="2d15c74d-fb47-4c8f-b506-fae4127005b2" providerId="ADAL" clId="{177BF265-7E1E-984B-8D1A-64DC77B2076C}" dt="2019-11-23T11:49:25.058" v="2680" actId="1076"/>
          <ac:spMkLst>
            <pc:docMk/>
            <pc:sldMk cId="411024726" sldId="431"/>
            <ac:spMk id="95" creationId="{016E5B3D-C3C7-ED4F-9624-6F8405AC9A0B}"/>
          </ac:spMkLst>
        </pc:spChg>
        <pc:spChg chg="add mod">
          <ac:chgData name="Oleksandr Kazymyrov" userId="2d15c74d-fb47-4c8f-b506-fae4127005b2" providerId="ADAL" clId="{177BF265-7E1E-984B-8D1A-64DC77B2076C}" dt="2019-11-23T11:49:25.058" v="2680" actId="1076"/>
          <ac:spMkLst>
            <pc:docMk/>
            <pc:sldMk cId="411024726" sldId="431"/>
            <ac:spMk id="96" creationId="{DC55C067-712C-9744-9458-D5B7012B4A80}"/>
          </ac:spMkLst>
        </pc:spChg>
        <pc:spChg chg="add mod">
          <ac:chgData name="Oleksandr Kazymyrov" userId="2d15c74d-fb47-4c8f-b506-fae4127005b2" providerId="ADAL" clId="{177BF265-7E1E-984B-8D1A-64DC77B2076C}" dt="2019-11-23T11:49:25.058" v="2680" actId="1076"/>
          <ac:spMkLst>
            <pc:docMk/>
            <pc:sldMk cId="411024726" sldId="431"/>
            <ac:spMk id="97" creationId="{146B374A-42F8-9141-9D80-30ACA7F9C9CA}"/>
          </ac:spMkLst>
        </pc:spChg>
        <pc:spChg chg="add mod">
          <ac:chgData name="Oleksandr Kazymyrov" userId="2d15c74d-fb47-4c8f-b506-fae4127005b2" providerId="ADAL" clId="{177BF265-7E1E-984B-8D1A-64DC77B2076C}" dt="2019-11-23T11:49:25.058" v="2680" actId="1076"/>
          <ac:spMkLst>
            <pc:docMk/>
            <pc:sldMk cId="411024726" sldId="431"/>
            <ac:spMk id="98" creationId="{B4686B73-4D22-7D41-BCEE-DD48401FB5E4}"/>
          </ac:spMkLst>
        </pc:spChg>
        <pc:spChg chg="add mod">
          <ac:chgData name="Oleksandr Kazymyrov" userId="2d15c74d-fb47-4c8f-b506-fae4127005b2" providerId="ADAL" clId="{177BF265-7E1E-984B-8D1A-64DC77B2076C}" dt="2019-11-23T11:49:25.058" v="2680" actId="1076"/>
          <ac:spMkLst>
            <pc:docMk/>
            <pc:sldMk cId="411024726" sldId="431"/>
            <ac:spMk id="99" creationId="{AE6D5841-4081-6B47-A613-167334B3ABC1}"/>
          </ac:spMkLst>
        </pc:spChg>
        <pc:spChg chg="add mod">
          <ac:chgData name="Oleksandr Kazymyrov" userId="2d15c74d-fb47-4c8f-b506-fae4127005b2" providerId="ADAL" clId="{177BF265-7E1E-984B-8D1A-64DC77B2076C}" dt="2019-11-23T11:49:25.058" v="2680" actId="1076"/>
          <ac:spMkLst>
            <pc:docMk/>
            <pc:sldMk cId="411024726" sldId="431"/>
            <ac:spMk id="100" creationId="{4A079BC4-B4E3-C24C-94F5-39E6BA5FC212}"/>
          </ac:spMkLst>
        </pc:spChg>
        <pc:spChg chg="add mod">
          <ac:chgData name="Oleksandr Kazymyrov" userId="2d15c74d-fb47-4c8f-b506-fae4127005b2" providerId="ADAL" clId="{177BF265-7E1E-984B-8D1A-64DC77B2076C}" dt="2019-11-23T11:49:25.058" v="2680" actId="1076"/>
          <ac:spMkLst>
            <pc:docMk/>
            <pc:sldMk cId="411024726" sldId="431"/>
            <ac:spMk id="101" creationId="{4A966B89-0746-0741-85AA-AF13A17F2B08}"/>
          </ac:spMkLst>
        </pc:spChg>
        <pc:spChg chg="add mod">
          <ac:chgData name="Oleksandr Kazymyrov" userId="2d15c74d-fb47-4c8f-b506-fae4127005b2" providerId="ADAL" clId="{177BF265-7E1E-984B-8D1A-64DC77B2076C}" dt="2019-11-23T11:49:25.058" v="2680" actId="1076"/>
          <ac:spMkLst>
            <pc:docMk/>
            <pc:sldMk cId="411024726" sldId="431"/>
            <ac:spMk id="102" creationId="{CAE08BEF-E7F8-254E-B0C7-57F3196AE27F}"/>
          </ac:spMkLst>
        </pc:spChg>
        <pc:spChg chg="add mod">
          <ac:chgData name="Oleksandr Kazymyrov" userId="2d15c74d-fb47-4c8f-b506-fae4127005b2" providerId="ADAL" clId="{177BF265-7E1E-984B-8D1A-64DC77B2076C}" dt="2019-11-23T11:49:25.058" v="2680" actId="1076"/>
          <ac:spMkLst>
            <pc:docMk/>
            <pc:sldMk cId="411024726" sldId="431"/>
            <ac:spMk id="103" creationId="{CA4CC963-92BB-834A-AC5A-F32CE9B29F7C}"/>
          </ac:spMkLst>
        </pc:spChg>
        <pc:spChg chg="add mod">
          <ac:chgData name="Oleksandr Kazymyrov" userId="2d15c74d-fb47-4c8f-b506-fae4127005b2" providerId="ADAL" clId="{177BF265-7E1E-984B-8D1A-64DC77B2076C}" dt="2019-11-23T11:49:25.058" v="2680" actId="1076"/>
          <ac:spMkLst>
            <pc:docMk/>
            <pc:sldMk cId="411024726" sldId="431"/>
            <ac:spMk id="104" creationId="{24035231-7AD2-9D46-B41A-BA4F93BDF8C9}"/>
          </ac:spMkLst>
        </pc:spChg>
        <pc:spChg chg="add mod">
          <ac:chgData name="Oleksandr Kazymyrov" userId="2d15c74d-fb47-4c8f-b506-fae4127005b2" providerId="ADAL" clId="{177BF265-7E1E-984B-8D1A-64DC77B2076C}" dt="2019-11-23T11:49:25.058" v="2680" actId="1076"/>
          <ac:spMkLst>
            <pc:docMk/>
            <pc:sldMk cId="411024726" sldId="431"/>
            <ac:spMk id="105" creationId="{72314E6A-3526-C84A-A80E-DD4B25403FA9}"/>
          </ac:spMkLst>
        </pc:spChg>
        <pc:spChg chg="add mod">
          <ac:chgData name="Oleksandr Kazymyrov" userId="2d15c74d-fb47-4c8f-b506-fae4127005b2" providerId="ADAL" clId="{177BF265-7E1E-984B-8D1A-64DC77B2076C}" dt="2019-11-23T11:49:25.058" v="2680" actId="1076"/>
          <ac:spMkLst>
            <pc:docMk/>
            <pc:sldMk cId="411024726" sldId="431"/>
            <ac:spMk id="106" creationId="{8E15E57F-D2DD-B54A-8176-A30ECB626154}"/>
          </ac:spMkLst>
        </pc:spChg>
        <pc:spChg chg="add mod">
          <ac:chgData name="Oleksandr Kazymyrov" userId="2d15c74d-fb47-4c8f-b506-fae4127005b2" providerId="ADAL" clId="{177BF265-7E1E-984B-8D1A-64DC77B2076C}" dt="2019-11-23T11:49:25.058" v="2680" actId="1076"/>
          <ac:spMkLst>
            <pc:docMk/>
            <pc:sldMk cId="411024726" sldId="431"/>
            <ac:spMk id="107" creationId="{5FB214C9-84FB-0641-AC6A-66738D68BCA9}"/>
          </ac:spMkLst>
        </pc:spChg>
        <pc:spChg chg="add mod">
          <ac:chgData name="Oleksandr Kazymyrov" userId="2d15c74d-fb47-4c8f-b506-fae4127005b2" providerId="ADAL" clId="{177BF265-7E1E-984B-8D1A-64DC77B2076C}" dt="2019-11-23T11:49:25.058" v="2680" actId="1076"/>
          <ac:spMkLst>
            <pc:docMk/>
            <pc:sldMk cId="411024726" sldId="431"/>
            <ac:spMk id="108" creationId="{295C90F2-667E-4844-A277-DC623FE2DA30}"/>
          </ac:spMkLst>
        </pc:spChg>
        <pc:spChg chg="add mod">
          <ac:chgData name="Oleksandr Kazymyrov" userId="2d15c74d-fb47-4c8f-b506-fae4127005b2" providerId="ADAL" clId="{177BF265-7E1E-984B-8D1A-64DC77B2076C}" dt="2019-11-23T11:49:25.058" v="2680" actId="1076"/>
          <ac:spMkLst>
            <pc:docMk/>
            <pc:sldMk cId="411024726" sldId="431"/>
            <ac:spMk id="109" creationId="{0C58DC9C-7414-D443-8BD5-D65E035F09C2}"/>
          </ac:spMkLst>
        </pc:spChg>
        <pc:spChg chg="add mod">
          <ac:chgData name="Oleksandr Kazymyrov" userId="2d15c74d-fb47-4c8f-b506-fae4127005b2" providerId="ADAL" clId="{177BF265-7E1E-984B-8D1A-64DC77B2076C}" dt="2019-11-23T11:49:25.058" v="2680" actId="1076"/>
          <ac:spMkLst>
            <pc:docMk/>
            <pc:sldMk cId="411024726" sldId="431"/>
            <ac:spMk id="110" creationId="{F86FDB2D-AF00-AD4D-8BFC-FC93F45A7EF8}"/>
          </ac:spMkLst>
        </pc:spChg>
        <pc:spChg chg="add mod">
          <ac:chgData name="Oleksandr Kazymyrov" userId="2d15c74d-fb47-4c8f-b506-fae4127005b2" providerId="ADAL" clId="{177BF265-7E1E-984B-8D1A-64DC77B2076C}" dt="2019-11-23T11:49:25.058" v="2680" actId="1076"/>
          <ac:spMkLst>
            <pc:docMk/>
            <pc:sldMk cId="411024726" sldId="431"/>
            <ac:spMk id="111" creationId="{408A98BA-204D-824B-8F14-BA58E1A9F80C}"/>
          </ac:spMkLst>
        </pc:spChg>
        <pc:spChg chg="add mod">
          <ac:chgData name="Oleksandr Kazymyrov" userId="2d15c74d-fb47-4c8f-b506-fae4127005b2" providerId="ADAL" clId="{177BF265-7E1E-984B-8D1A-64DC77B2076C}" dt="2019-11-23T11:49:25.058" v="2680" actId="1076"/>
          <ac:spMkLst>
            <pc:docMk/>
            <pc:sldMk cId="411024726" sldId="431"/>
            <ac:spMk id="112" creationId="{6E9BD04A-3299-3D42-AFE2-B5B844CCC9DF}"/>
          </ac:spMkLst>
        </pc:spChg>
        <pc:spChg chg="add mod">
          <ac:chgData name="Oleksandr Kazymyrov" userId="2d15c74d-fb47-4c8f-b506-fae4127005b2" providerId="ADAL" clId="{177BF265-7E1E-984B-8D1A-64DC77B2076C}" dt="2019-11-23T11:49:25.058" v="2680" actId="1076"/>
          <ac:spMkLst>
            <pc:docMk/>
            <pc:sldMk cId="411024726" sldId="431"/>
            <ac:spMk id="113" creationId="{53C2B508-0059-5E41-A977-BD3E9CC2CD75}"/>
          </ac:spMkLst>
        </pc:spChg>
        <pc:spChg chg="add mod">
          <ac:chgData name="Oleksandr Kazymyrov" userId="2d15c74d-fb47-4c8f-b506-fae4127005b2" providerId="ADAL" clId="{177BF265-7E1E-984B-8D1A-64DC77B2076C}" dt="2019-11-23T11:49:25.058" v="2680" actId="1076"/>
          <ac:spMkLst>
            <pc:docMk/>
            <pc:sldMk cId="411024726" sldId="431"/>
            <ac:spMk id="114" creationId="{2F90F967-40AA-1548-BD12-DB81CA1C536C}"/>
          </ac:spMkLst>
        </pc:spChg>
        <pc:spChg chg="add mod">
          <ac:chgData name="Oleksandr Kazymyrov" userId="2d15c74d-fb47-4c8f-b506-fae4127005b2" providerId="ADAL" clId="{177BF265-7E1E-984B-8D1A-64DC77B2076C}" dt="2019-11-23T11:49:25.058" v="2680" actId="1076"/>
          <ac:spMkLst>
            <pc:docMk/>
            <pc:sldMk cId="411024726" sldId="431"/>
            <ac:spMk id="115" creationId="{811EF04F-64E0-FA4C-AB12-EB16E6133A11}"/>
          </ac:spMkLst>
        </pc:spChg>
        <pc:spChg chg="add mod">
          <ac:chgData name="Oleksandr Kazymyrov" userId="2d15c74d-fb47-4c8f-b506-fae4127005b2" providerId="ADAL" clId="{177BF265-7E1E-984B-8D1A-64DC77B2076C}" dt="2019-11-23T11:49:25.058" v="2680" actId="1076"/>
          <ac:spMkLst>
            <pc:docMk/>
            <pc:sldMk cId="411024726" sldId="431"/>
            <ac:spMk id="116" creationId="{D97BF810-B66E-1241-9014-FCE7DDD31FA8}"/>
          </ac:spMkLst>
        </pc:spChg>
        <pc:spChg chg="add mod">
          <ac:chgData name="Oleksandr Kazymyrov" userId="2d15c74d-fb47-4c8f-b506-fae4127005b2" providerId="ADAL" clId="{177BF265-7E1E-984B-8D1A-64DC77B2076C}" dt="2019-11-23T11:49:25.058" v="2680" actId="1076"/>
          <ac:spMkLst>
            <pc:docMk/>
            <pc:sldMk cId="411024726" sldId="431"/>
            <ac:spMk id="117" creationId="{BD43C5E4-EFC9-674D-A54F-80067D626BE7}"/>
          </ac:spMkLst>
        </pc:spChg>
        <pc:spChg chg="add mod">
          <ac:chgData name="Oleksandr Kazymyrov" userId="2d15c74d-fb47-4c8f-b506-fae4127005b2" providerId="ADAL" clId="{177BF265-7E1E-984B-8D1A-64DC77B2076C}" dt="2019-11-23T11:49:25.058" v="2680" actId="1076"/>
          <ac:spMkLst>
            <pc:docMk/>
            <pc:sldMk cId="411024726" sldId="431"/>
            <ac:spMk id="118" creationId="{565525C0-2AB8-FD49-A25B-9997F0A9A19F}"/>
          </ac:spMkLst>
        </pc:spChg>
        <pc:spChg chg="add mod">
          <ac:chgData name="Oleksandr Kazymyrov" userId="2d15c74d-fb47-4c8f-b506-fae4127005b2" providerId="ADAL" clId="{177BF265-7E1E-984B-8D1A-64DC77B2076C}" dt="2019-11-23T11:49:25.058" v="2680" actId="1076"/>
          <ac:spMkLst>
            <pc:docMk/>
            <pc:sldMk cId="411024726" sldId="431"/>
            <ac:spMk id="119" creationId="{5232F73A-0B88-0942-955F-8EAAD7FB38D6}"/>
          </ac:spMkLst>
        </pc:spChg>
        <pc:spChg chg="add mod">
          <ac:chgData name="Oleksandr Kazymyrov" userId="2d15c74d-fb47-4c8f-b506-fae4127005b2" providerId="ADAL" clId="{177BF265-7E1E-984B-8D1A-64DC77B2076C}" dt="2019-11-23T11:49:25.058" v="2680" actId="1076"/>
          <ac:spMkLst>
            <pc:docMk/>
            <pc:sldMk cId="411024726" sldId="431"/>
            <ac:spMk id="120" creationId="{EE36FA1E-4077-AB4F-866D-74634D347E1C}"/>
          </ac:spMkLst>
        </pc:spChg>
        <pc:spChg chg="add mod">
          <ac:chgData name="Oleksandr Kazymyrov" userId="2d15c74d-fb47-4c8f-b506-fae4127005b2" providerId="ADAL" clId="{177BF265-7E1E-984B-8D1A-64DC77B2076C}" dt="2019-11-23T11:49:25.058" v="2680" actId="1076"/>
          <ac:spMkLst>
            <pc:docMk/>
            <pc:sldMk cId="411024726" sldId="431"/>
            <ac:spMk id="121" creationId="{E956CEB6-2B98-BB4D-AD1F-18D7A9CB89C4}"/>
          </ac:spMkLst>
        </pc:spChg>
        <pc:spChg chg="add mod">
          <ac:chgData name="Oleksandr Kazymyrov" userId="2d15c74d-fb47-4c8f-b506-fae4127005b2" providerId="ADAL" clId="{177BF265-7E1E-984B-8D1A-64DC77B2076C}" dt="2019-11-23T11:49:25.058" v="2680" actId="1076"/>
          <ac:spMkLst>
            <pc:docMk/>
            <pc:sldMk cId="411024726" sldId="431"/>
            <ac:spMk id="122" creationId="{7FF3B22C-C072-FE4A-91F4-83879381C0C5}"/>
          </ac:spMkLst>
        </pc:spChg>
        <pc:spChg chg="add mod">
          <ac:chgData name="Oleksandr Kazymyrov" userId="2d15c74d-fb47-4c8f-b506-fae4127005b2" providerId="ADAL" clId="{177BF265-7E1E-984B-8D1A-64DC77B2076C}" dt="2019-11-23T11:49:25.058" v="2680" actId="1076"/>
          <ac:spMkLst>
            <pc:docMk/>
            <pc:sldMk cId="411024726" sldId="431"/>
            <ac:spMk id="123" creationId="{11E0FC4F-89C0-6840-9BE9-5AC21D7D5CB2}"/>
          </ac:spMkLst>
        </pc:spChg>
        <pc:spChg chg="add mod">
          <ac:chgData name="Oleksandr Kazymyrov" userId="2d15c74d-fb47-4c8f-b506-fae4127005b2" providerId="ADAL" clId="{177BF265-7E1E-984B-8D1A-64DC77B2076C}" dt="2019-11-23T11:49:25.058" v="2680" actId="1076"/>
          <ac:spMkLst>
            <pc:docMk/>
            <pc:sldMk cId="411024726" sldId="431"/>
            <ac:spMk id="124" creationId="{E693289C-5660-FC40-B494-35E5B9ECFE5F}"/>
          </ac:spMkLst>
        </pc:spChg>
        <pc:spChg chg="add mod">
          <ac:chgData name="Oleksandr Kazymyrov" userId="2d15c74d-fb47-4c8f-b506-fae4127005b2" providerId="ADAL" clId="{177BF265-7E1E-984B-8D1A-64DC77B2076C}" dt="2019-11-23T11:49:25.058" v="2680" actId="1076"/>
          <ac:spMkLst>
            <pc:docMk/>
            <pc:sldMk cId="411024726" sldId="431"/>
            <ac:spMk id="125" creationId="{3767081B-D7D9-014F-9ACD-B384766FA562}"/>
          </ac:spMkLst>
        </pc:spChg>
        <pc:spChg chg="add mod">
          <ac:chgData name="Oleksandr Kazymyrov" userId="2d15c74d-fb47-4c8f-b506-fae4127005b2" providerId="ADAL" clId="{177BF265-7E1E-984B-8D1A-64DC77B2076C}" dt="2019-11-23T11:49:25.058" v="2680" actId="1076"/>
          <ac:spMkLst>
            <pc:docMk/>
            <pc:sldMk cId="411024726" sldId="431"/>
            <ac:spMk id="126" creationId="{65959F69-831B-1B44-BB4D-5C97FA14AF3B}"/>
          </ac:spMkLst>
        </pc:spChg>
        <pc:spChg chg="add mod">
          <ac:chgData name="Oleksandr Kazymyrov" userId="2d15c74d-fb47-4c8f-b506-fae4127005b2" providerId="ADAL" clId="{177BF265-7E1E-984B-8D1A-64DC77B2076C}" dt="2019-11-23T11:49:25.058" v="2680" actId="1076"/>
          <ac:spMkLst>
            <pc:docMk/>
            <pc:sldMk cId="411024726" sldId="431"/>
            <ac:spMk id="127" creationId="{5DE7C4B6-B778-9D48-ADBD-E92E95D05199}"/>
          </ac:spMkLst>
        </pc:spChg>
        <pc:spChg chg="add mod">
          <ac:chgData name="Oleksandr Kazymyrov" userId="2d15c74d-fb47-4c8f-b506-fae4127005b2" providerId="ADAL" clId="{177BF265-7E1E-984B-8D1A-64DC77B2076C}" dt="2019-11-23T11:49:25.058" v="2680" actId="1076"/>
          <ac:spMkLst>
            <pc:docMk/>
            <pc:sldMk cId="411024726" sldId="431"/>
            <ac:spMk id="128" creationId="{556D86E8-5770-E042-BB9E-B522678FC426}"/>
          </ac:spMkLst>
        </pc:spChg>
        <pc:spChg chg="add mod">
          <ac:chgData name="Oleksandr Kazymyrov" userId="2d15c74d-fb47-4c8f-b506-fae4127005b2" providerId="ADAL" clId="{177BF265-7E1E-984B-8D1A-64DC77B2076C}" dt="2019-11-23T11:49:25.058" v="2680" actId="1076"/>
          <ac:spMkLst>
            <pc:docMk/>
            <pc:sldMk cId="411024726" sldId="431"/>
            <ac:spMk id="129" creationId="{339838CE-65FB-2E45-A723-D904C01A801C}"/>
          </ac:spMkLst>
        </pc:spChg>
        <pc:spChg chg="add mod">
          <ac:chgData name="Oleksandr Kazymyrov" userId="2d15c74d-fb47-4c8f-b506-fae4127005b2" providerId="ADAL" clId="{177BF265-7E1E-984B-8D1A-64DC77B2076C}" dt="2019-11-23T11:49:25.058" v="2680" actId="1076"/>
          <ac:spMkLst>
            <pc:docMk/>
            <pc:sldMk cId="411024726" sldId="431"/>
            <ac:spMk id="130" creationId="{57B41DEF-E4D0-A84A-B9EB-472DECCCE558}"/>
          </ac:spMkLst>
        </pc:spChg>
        <pc:spChg chg="add mod">
          <ac:chgData name="Oleksandr Kazymyrov" userId="2d15c74d-fb47-4c8f-b506-fae4127005b2" providerId="ADAL" clId="{177BF265-7E1E-984B-8D1A-64DC77B2076C}" dt="2019-11-23T11:49:25.058" v="2680" actId="1076"/>
          <ac:spMkLst>
            <pc:docMk/>
            <pc:sldMk cId="411024726" sldId="431"/>
            <ac:spMk id="131" creationId="{F22D23CD-4D19-0944-AFD0-F6CD905D2B0F}"/>
          </ac:spMkLst>
        </pc:spChg>
        <pc:spChg chg="add mod">
          <ac:chgData name="Oleksandr Kazymyrov" userId="2d15c74d-fb47-4c8f-b506-fae4127005b2" providerId="ADAL" clId="{177BF265-7E1E-984B-8D1A-64DC77B2076C}" dt="2019-11-23T11:49:25.058" v="2680" actId="1076"/>
          <ac:spMkLst>
            <pc:docMk/>
            <pc:sldMk cId="411024726" sldId="431"/>
            <ac:spMk id="132" creationId="{AF805702-21D5-0946-9E6F-ADD776AEC597}"/>
          </ac:spMkLst>
        </pc:spChg>
        <pc:spChg chg="add mod">
          <ac:chgData name="Oleksandr Kazymyrov" userId="2d15c74d-fb47-4c8f-b506-fae4127005b2" providerId="ADAL" clId="{177BF265-7E1E-984B-8D1A-64DC77B2076C}" dt="2019-11-23T11:49:25.058" v="2680" actId="1076"/>
          <ac:spMkLst>
            <pc:docMk/>
            <pc:sldMk cId="411024726" sldId="431"/>
            <ac:spMk id="133" creationId="{600EDF45-E503-AB4F-A0E6-592BA75F75B2}"/>
          </ac:spMkLst>
        </pc:spChg>
        <pc:spChg chg="add mod">
          <ac:chgData name="Oleksandr Kazymyrov" userId="2d15c74d-fb47-4c8f-b506-fae4127005b2" providerId="ADAL" clId="{177BF265-7E1E-984B-8D1A-64DC77B2076C}" dt="2019-11-23T11:49:25.058" v="2680" actId="1076"/>
          <ac:spMkLst>
            <pc:docMk/>
            <pc:sldMk cId="411024726" sldId="431"/>
            <ac:spMk id="134" creationId="{18A84BEF-EA3F-A040-90B1-311F3C30FF36}"/>
          </ac:spMkLst>
        </pc:spChg>
        <pc:spChg chg="add mod">
          <ac:chgData name="Oleksandr Kazymyrov" userId="2d15c74d-fb47-4c8f-b506-fae4127005b2" providerId="ADAL" clId="{177BF265-7E1E-984B-8D1A-64DC77B2076C}" dt="2019-11-23T11:49:25.058" v="2680" actId="1076"/>
          <ac:spMkLst>
            <pc:docMk/>
            <pc:sldMk cId="411024726" sldId="431"/>
            <ac:spMk id="135" creationId="{D9FCD6D2-C5E1-214C-A04C-CE0BDBF54124}"/>
          </ac:spMkLst>
        </pc:spChg>
        <pc:spChg chg="add del mod">
          <ac:chgData name="Oleksandr Kazymyrov" userId="2d15c74d-fb47-4c8f-b506-fae4127005b2" providerId="ADAL" clId="{177BF265-7E1E-984B-8D1A-64DC77B2076C}" dt="2019-11-23T11:46:43.797" v="2648" actId="478"/>
          <ac:spMkLst>
            <pc:docMk/>
            <pc:sldMk cId="411024726" sldId="431"/>
            <ac:spMk id="136" creationId="{88291EBF-E65D-4B40-8E19-65B125947729}"/>
          </ac:spMkLst>
        </pc:spChg>
        <pc:spChg chg="add del mod">
          <ac:chgData name="Oleksandr Kazymyrov" userId="2d15c74d-fb47-4c8f-b506-fae4127005b2" providerId="ADAL" clId="{177BF265-7E1E-984B-8D1A-64DC77B2076C}" dt="2019-11-23T11:46:55.116" v="2652" actId="1076"/>
          <ac:spMkLst>
            <pc:docMk/>
            <pc:sldMk cId="411024726" sldId="431"/>
            <ac:spMk id="138" creationId="{D92C3954-A490-7D42-8C1C-934298F99D0D}"/>
          </ac:spMkLst>
        </pc:spChg>
        <pc:spChg chg="add mod">
          <ac:chgData name="Oleksandr Kazymyrov" userId="2d15c74d-fb47-4c8f-b506-fae4127005b2" providerId="ADAL" clId="{177BF265-7E1E-984B-8D1A-64DC77B2076C}" dt="2019-11-23T11:50:08.492" v="2682" actId="1076"/>
          <ac:spMkLst>
            <pc:docMk/>
            <pc:sldMk cId="411024726" sldId="431"/>
            <ac:spMk id="139" creationId="{F6C23938-8668-2B49-9C35-BBDE14B69751}"/>
          </ac:spMkLst>
        </pc:spChg>
        <pc:cxnChg chg="add mod">
          <ac:chgData name="Oleksandr Kazymyrov" userId="2d15c74d-fb47-4c8f-b506-fae4127005b2" providerId="ADAL" clId="{177BF265-7E1E-984B-8D1A-64DC77B2076C}" dt="2019-11-23T11:49:25.058" v="2680" actId="1076"/>
          <ac:cxnSpMkLst>
            <pc:docMk/>
            <pc:sldMk cId="411024726" sldId="431"/>
            <ac:cxnSpMk id="12" creationId="{F3D47A4E-0348-3940-AF66-FE7564B8F583}"/>
          </ac:cxnSpMkLst>
        </pc:cxnChg>
        <pc:cxnChg chg="add mod">
          <ac:chgData name="Oleksandr Kazymyrov" userId="2d15c74d-fb47-4c8f-b506-fae4127005b2" providerId="ADAL" clId="{177BF265-7E1E-984B-8D1A-64DC77B2076C}" dt="2019-11-23T11:49:25.058" v="2680" actId="1076"/>
          <ac:cxnSpMkLst>
            <pc:docMk/>
            <pc:sldMk cId="411024726" sldId="431"/>
            <ac:cxnSpMk id="14" creationId="{9733E6E9-19A1-0049-8D51-F24AAB16EAA8}"/>
          </ac:cxnSpMkLst>
        </pc:cxnChg>
        <pc:cxnChg chg="add mod">
          <ac:chgData name="Oleksandr Kazymyrov" userId="2d15c74d-fb47-4c8f-b506-fae4127005b2" providerId="ADAL" clId="{177BF265-7E1E-984B-8D1A-64DC77B2076C}" dt="2019-11-23T11:49:25.058" v="2680" actId="1076"/>
          <ac:cxnSpMkLst>
            <pc:docMk/>
            <pc:sldMk cId="411024726" sldId="431"/>
            <ac:cxnSpMk id="16" creationId="{9BE8F59F-45A5-FA41-A002-DBFF0E786F49}"/>
          </ac:cxnSpMkLst>
        </pc:cxnChg>
        <pc:cxnChg chg="add mod">
          <ac:chgData name="Oleksandr Kazymyrov" userId="2d15c74d-fb47-4c8f-b506-fae4127005b2" providerId="ADAL" clId="{177BF265-7E1E-984B-8D1A-64DC77B2076C}" dt="2019-11-23T11:49:25.058" v="2680" actId="1076"/>
          <ac:cxnSpMkLst>
            <pc:docMk/>
            <pc:sldMk cId="411024726" sldId="431"/>
            <ac:cxnSpMk id="18" creationId="{355F3616-3DA8-3B47-90A0-171EF4573F20}"/>
          </ac:cxnSpMkLst>
        </pc:cxnChg>
        <pc:cxnChg chg="add mod">
          <ac:chgData name="Oleksandr Kazymyrov" userId="2d15c74d-fb47-4c8f-b506-fae4127005b2" providerId="ADAL" clId="{177BF265-7E1E-984B-8D1A-64DC77B2076C}" dt="2019-11-23T11:49:25.058" v="2680" actId="1076"/>
          <ac:cxnSpMkLst>
            <pc:docMk/>
            <pc:sldMk cId="411024726" sldId="431"/>
            <ac:cxnSpMk id="20" creationId="{7574D18F-A1B5-A04A-8D20-6B4B959C06AD}"/>
          </ac:cxnSpMkLst>
        </pc:cxnChg>
        <pc:cxnChg chg="add mod">
          <ac:chgData name="Oleksandr Kazymyrov" userId="2d15c74d-fb47-4c8f-b506-fae4127005b2" providerId="ADAL" clId="{177BF265-7E1E-984B-8D1A-64DC77B2076C}" dt="2019-11-23T11:49:25.058" v="2680" actId="1076"/>
          <ac:cxnSpMkLst>
            <pc:docMk/>
            <pc:sldMk cId="411024726" sldId="431"/>
            <ac:cxnSpMk id="22" creationId="{C4CA0953-7505-084A-92C9-4EBF8259E6C1}"/>
          </ac:cxnSpMkLst>
        </pc:cxnChg>
        <pc:cxnChg chg="add mod">
          <ac:chgData name="Oleksandr Kazymyrov" userId="2d15c74d-fb47-4c8f-b506-fae4127005b2" providerId="ADAL" clId="{177BF265-7E1E-984B-8D1A-64DC77B2076C}" dt="2019-11-23T11:49:25.058" v="2680" actId="1076"/>
          <ac:cxnSpMkLst>
            <pc:docMk/>
            <pc:sldMk cId="411024726" sldId="431"/>
            <ac:cxnSpMk id="23" creationId="{D1293826-E37B-544D-83CA-EBDE9FEEC53B}"/>
          </ac:cxnSpMkLst>
        </pc:cxnChg>
        <pc:cxnChg chg="add mod">
          <ac:chgData name="Oleksandr Kazymyrov" userId="2d15c74d-fb47-4c8f-b506-fae4127005b2" providerId="ADAL" clId="{177BF265-7E1E-984B-8D1A-64DC77B2076C}" dt="2019-11-23T11:49:25.058" v="2680" actId="1076"/>
          <ac:cxnSpMkLst>
            <pc:docMk/>
            <pc:sldMk cId="411024726" sldId="431"/>
            <ac:cxnSpMk id="24" creationId="{BAFCE583-2015-3246-97D8-BBABB7706C29}"/>
          </ac:cxnSpMkLst>
        </pc:cxnChg>
        <pc:cxnChg chg="add mod">
          <ac:chgData name="Oleksandr Kazymyrov" userId="2d15c74d-fb47-4c8f-b506-fae4127005b2" providerId="ADAL" clId="{177BF265-7E1E-984B-8D1A-64DC77B2076C}" dt="2019-11-23T11:49:25.058" v="2680" actId="1076"/>
          <ac:cxnSpMkLst>
            <pc:docMk/>
            <pc:sldMk cId="411024726" sldId="431"/>
            <ac:cxnSpMk id="25" creationId="{1D9E8AE1-B859-834E-8728-C5D9BA36DE08}"/>
          </ac:cxnSpMkLst>
        </pc:cxnChg>
        <pc:cxnChg chg="add mod">
          <ac:chgData name="Oleksandr Kazymyrov" userId="2d15c74d-fb47-4c8f-b506-fae4127005b2" providerId="ADAL" clId="{177BF265-7E1E-984B-8D1A-64DC77B2076C}" dt="2019-11-23T11:49:25.058" v="2680" actId="1076"/>
          <ac:cxnSpMkLst>
            <pc:docMk/>
            <pc:sldMk cId="411024726" sldId="431"/>
            <ac:cxnSpMk id="26" creationId="{1DBD02FA-5486-7A4F-9A43-4E24FF5E5711}"/>
          </ac:cxnSpMkLst>
        </pc:cxnChg>
        <pc:cxnChg chg="add mod">
          <ac:chgData name="Oleksandr Kazymyrov" userId="2d15c74d-fb47-4c8f-b506-fae4127005b2" providerId="ADAL" clId="{177BF265-7E1E-984B-8D1A-64DC77B2076C}" dt="2019-11-23T11:49:25.058" v="2680" actId="1076"/>
          <ac:cxnSpMkLst>
            <pc:docMk/>
            <pc:sldMk cId="411024726" sldId="431"/>
            <ac:cxnSpMk id="27" creationId="{BECF5621-25EE-954A-89AD-8B88B0498739}"/>
          </ac:cxnSpMkLst>
        </pc:cxnChg>
        <pc:cxnChg chg="add mod">
          <ac:chgData name="Oleksandr Kazymyrov" userId="2d15c74d-fb47-4c8f-b506-fae4127005b2" providerId="ADAL" clId="{177BF265-7E1E-984B-8D1A-64DC77B2076C}" dt="2019-11-23T11:49:25.058" v="2680" actId="1076"/>
          <ac:cxnSpMkLst>
            <pc:docMk/>
            <pc:sldMk cId="411024726" sldId="431"/>
            <ac:cxnSpMk id="28" creationId="{ACDC13DA-6CE6-9B44-9C89-45032A49214B}"/>
          </ac:cxnSpMkLst>
        </pc:cxnChg>
        <pc:cxnChg chg="add mod">
          <ac:chgData name="Oleksandr Kazymyrov" userId="2d15c74d-fb47-4c8f-b506-fae4127005b2" providerId="ADAL" clId="{177BF265-7E1E-984B-8D1A-64DC77B2076C}" dt="2019-11-23T11:49:25.058" v="2680" actId="1076"/>
          <ac:cxnSpMkLst>
            <pc:docMk/>
            <pc:sldMk cId="411024726" sldId="431"/>
            <ac:cxnSpMk id="29" creationId="{4DA48ED8-2025-984B-AB68-F4315F08F380}"/>
          </ac:cxnSpMkLst>
        </pc:cxnChg>
        <pc:cxnChg chg="add mod">
          <ac:chgData name="Oleksandr Kazymyrov" userId="2d15c74d-fb47-4c8f-b506-fae4127005b2" providerId="ADAL" clId="{177BF265-7E1E-984B-8D1A-64DC77B2076C}" dt="2019-11-23T11:49:25.058" v="2680" actId="1076"/>
          <ac:cxnSpMkLst>
            <pc:docMk/>
            <pc:sldMk cId="411024726" sldId="431"/>
            <ac:cxnSpMk id="30" creationId="{5FFE2439-008D-2A46-9253-F8983DEF4738}"/>
          </ac:cxnSpMkLst>
        </pc:cxnChg>
        <pc:cxnChg chg="add mod">
          <ac:chgData name="Oleksandr Kazymyrov" userId="2d15c74d-fb47-4c8f-b506-fae4127005b2" providerId="ADAL" clId="{177BF265-7E1E-984B-8D1A-64DC77B2076C}" dt="2019-11-23T11:49:25.058" v="2680" actId="1076"/>
          <ac:cxnSpMkLst>
            <pc:docMk/>
            <pc:sldMk cId="411024726" sldId="431"/>
            <ac:cxnSpMk id="31" creationId="{DC5F9ACC-4053-8849-AF62-41D733ED17BB}"/>
          </ac:cxnSpMkLst>
        </pc:cxnChg>
        <pc:cxnChg chg="add mod">
          <ac:chgData name="Oleksandr Kazymyrov" userId="2d15c74d-fb47-4c8f-b506-fae4127005b2" providerId="ADAL" clId="{177BF265-7E1E-984B-8D1A-64DC77B2076C}" dt="2019-11-23T11:49:25.058" v="2680" actId="1076"/>
          <ac:cxnSpMkLst>
            <pc:docMk/>
            <pc:sldMk cId="411024726" sldId="431"/>
            <ac:cxnSpMk id="32" creationId="{A5A537DD-0A91-0A4A-87B9-B7EF4AA4A0E4}"/>
          </ac:cxnSpMkLst>
        </pc:cxnChg>
        <pc:cxnChg chg="add mod">
          <ac:chgData name="Oleksandr Kazymyrov" userId="2d15c74d-fb47-4c8f-b506-fae4127005b2" providerId="ADAL" clId="{177BF265-7E1E-984B-8D1A-64DC77B2076C}" dt="2019-11-23T11:49:25.058" v="2680" actId="1076"/>
          <ac:cxnSpMkLst>
            <pc:docMk/>
            <pc:sldMk cId="411024726" sldId="431"/>
            <ac:cxnSpMk id="33" creationId="{1372CC50-3172-5542-AD0D-157A2EDA9AEA}"/>
          </ac:cxnSpMkLst>
        </pc:cxnChg>
        <pc:cxnChg chg="add mod">
          <ac:chgData name="Oleksandr Kazymyrov" userId="2d15c74d-fb47-4c8f-b506-fae4127005b2" providerId="ADAL" clId="{177BF265-7E1E-984B-8D1A-64DC77B2076C}" dt="2019-11-23T11:49:25.058" v="2680" actId="1076"/>
          <ac:cxnSpMkLst>
            <pc:docMk/>
            <pc:sldMk cId="411024726" sldId="431"/>
            <ac:cxnSpMk id="34" creationId="{75D1887C-116F-7541-8ECC-4ADE4B1DAC2F}"/>
          </ac:cxnSpMkLst>
        </pc:cxnChg>
        <pc:cxnChg chg="add mod">
          <ac:chgData name="Oleksandr Kazymyrov" userId="2d15c74d-fb47-4c8f-b506-fae4127005b2" providerId="ADAL" clId="{177BF265-7E1E-984B-8D1A-64DC77B2076C}" dt="2019-11-23T11:49:25.058" v="2680" actId="1076"/>
          <ac:cxnSpMkLst>
            <pc:docMk/>
            <pc:sldMk cId="411024726" sldId="431"/>
            <ac:cxnSpMk id="35" creationId="{A38700FB-3FFA-BA4C-8FD8-7AA5D898DB5B}"/>
          </ac:cxnSpMkLst>
        </pc:cxnChg>
        <pc:cxnChg chg="add mod">
          <ac:chgData name="Oleksandr Kazymyrov" userId="2d15c74d-fb47-4c8f-b506-fae4127005b2" providerId="ADAL" clId="{177BF265-7E1E-984B-8D1A-64DC77B2076C}" dt="2019-11-23T11:49:25.058" v="2680" actId="1076"/>
          <ac:cxnSpMkLst>
            <pc:docMk/>
            <pc:sldMk cId="411024726" sldId="431"/>
            <ac:cxnSpMk id="36" creationId="{B32AFC8C-1F90-1D46-B1B5-E9CB84D0574A}"/>
          </ac:cxnSpMkLst>
        </pc:cxnChg>
        <pc:cxnChg chg="add mod">
          <ac:chgData name="Oleksandr Kazymyrov" userId="2d15c74d-fb47-4c8f-b506-fae4127005b2" providerId="ADAL" clId="{177BF265-7E1E-984B-8D1A-64DC77B2076C}" dt="2019-11-23T11:49:25.058" v="2680" actId="1076"/>
          <ac:cxnSpMkLst>
            <pc:docMk/>
            <pc:sldMk cId="411024726" sldId="431"/>
            <ac:cxnSpMk id="37" creationId="{BD91C245-BB20-B441-BD6E-886A895D7101}"/>
          </ac:cxnSpMkLst>
        </pc:cxnChg>
        <pc:cxnChg chg="add mod">
          <ac:chgData name="Oleksandr Kazymyrov" userId="2d15c74d-fb47-4c8f-b506-fae4127005b2" providerId="ADAL" clId="{177BF265-7E1E-984B-8D1A-64DC77B2076C}" dt="2019-11-23T11:49:25.058" v="2680" actId="1076"/>
          <ac:cxnSpMkLst>
            <pc:docMk/>
            <pc:sldMk cId="411024726" sldId="431"/>
            <ac:cxnSpMk id="38" creationId="{E9A69BCF-0172-E245-A864-7383FE115341}"/>
          </ac:cxnSpMkLst>
        </pc:cxnChg>
        <pc:cxnChg chg="add mod">
          <ac:chgData name="Oleksandr Kazymyrov" userId="2d15c74d-fb47-4c8f-b506-fae4127005b2" providerId="ADAL" clId="{177BF265-7E1E-984B-8D1A-64DC77B2076C}" dt="2019-11-23T11:49:25.058" v="2680" actId="1076"/>
          <ac:cxnSpMkLst>
            <pc:docMk/>
            <pc:sldMk cId="411024726" sldId="431"/>
            <ac:cxnSpMk id="39" creationId="{8E0358D7-1DF5-8A4F-BC9C-80C4BBCC47D6}"/>
          </ac:cxnSpMkLst>
        </pc:cxnChg>
        <pc:cxnChg chg="add mod">
          <ac:chgData name="Oleksandr Kazymyrov" userId="2d15c74d-fb47-4c8f-b506-fae4127005b2" providerId="ADAL" clId="{177BF265-7E1E-984B-8D1A-64DC77B2076C}" dt="2019-11-23T11:49:25.058" v="2680" actId="1076"/>
          <ac:cxnSpMkLst>
            <pc:docMk/>
            <pc:sldMk cId="411024726" sldId="431"/>
            <ac:cxnSpMk id="40" creationId="{D7964316-0759-554A-B4AA-0AB593CC1CB3}"/>
          </ac:cxnSpMkLst>
        </pc:cxnChg>
        <pc:cxnChg chg="add mod">
          <ac:chgData name="Oleksandr Kazymyrov" userId="2d15c74d-fb47-4c8f-b506-fae4127005b2" providerId="ADAL" clId="{177BF265-7E1E-984B-8D1A-64DC77B2076C}" dt="2019-11-23T11:49:25.058" v="2680" actId="1076"/>
          <ac:cxnSpMkLst>
            <pc:docMk/>
            <pc:sldMk cId="411024726" sldId="431"/>
            <ac:cxnSpMk id="41" creationId="{8A0EDC39-DC62-CA45-B537-3D691F1E1B0E}"/>
          </ac:cxnSpMkLst>
        </pc:cxnChg>
        <pc:cxnChg chg="add mod">
          <ac:chgData name="Oleksandr Kazymyrov" userId="2d15c74d-fb47-4c8f-b506-fae4127005b2" providerId="ADAL" clId="{177BF265-7E1E-984B-8D1A-64DC77B2076C}" dt="2019-11-23T11:49:25.058" v="2680" actId="1076"/>
          <ac:cxnSpMkLst>
            <pc:docMk/>
            <pc:sldMk cId="411024726" sldId="431"/>
            <ac:cxnSpMk id="42" creationId="{1D873B17-F01E-0A45-BC83-BD1DD4D32A0C}"/>
          </ac:cxnSpMkLst>
        </pc:cxnChg>
        <pc:cxnChg chg="add mod">
          <ac:chgData name="Oleksandr Kazymyrov" userId="2d15c74d-fb47-4c8f-b506-fae4127005b2" providerId="ADAL" clId="{177BF265-7E1E-984B-8D1A-64DC77B2076C}" dt="2019-11-23T11:49:25.058" v="2680" actId="1076"/>
          <ac:cxnSpMkLst>
            <pc:docMk/>
            <pc:sldMk cId="411024726" sldId="431"/>
            <ac:cxnSpMk id="43" creationId="{1603545B-CE92-3748-9ED0-F704235634D4}"/>
          </ac:cxnSpMkLst>
        </pc:cxnChg>
        <pc:cxnChg chg="add mod">
          <ac:chgData name="Oleksandr Kazymyrov" userId="2d15c74d-fb47-4c8f-b506-fae4127005b2" providerId="ADAL" clId="{177BF265-7E1E-984B-8D1A-64DC77B2076C}" dt="2019-11-23T11:49:25.058" v="2680" actId="1076"/>
          <ac:cxnSpMkLst>
            <pc:docMk/>
            <pc:sldMk cId="411024726" sldId="431"/>
            <ac:cxnSpMk id="44" creationId="{10152E30-9168-124F-A97D-0AE437DC3EB9}"/>
          </ac:cxnSpMkLst>
        </pc:cxnChg>
        <pc:cxnChg chg="add mod">
          <ac:chgData name="Oleksandr Kazymyrov" userId="2d15c74d-fb47-4c8f-b506-fae4127005b2" providerId="ADAL" clId="{177BF265-7E1E-984B-8D1A-64DC77B2076C}" dt="2019-11-23T11:49:25.058" v="2680" actId="1076"/>
          <ac:cxnSpMkLst>
            <pc:docMk/>
            <pc:sldMk cId="411024726" sldId="431"/>
            <ac:cxnSpMk id="45" creationId="{21489396-5665-A842-9C0B-8E7AFD7FD4E9}"/>
          </ac:cxnSpMkLst>
        </pc:cxnChg>
        <pc:cxnChg chg="add mod">
          <ac:chgData name="Oleksandr Kazymyrov" userId="2d15c74d-fb47-4c8f-b506-fae4127005b2" providerId="ADAL" clId="{177BF265-7E1E-984B-8D1A-64DC77B2076C}" dt="2019-11-23T11:49:25.058" v="2680" actId="1076"/>
          <ac:cxnSpMkLst>
            <pc:docMk/>
            <pc:sldMk cId="411024726" sldId="431"/>
            <ac:cxnSpMk id="46" creationId="{24A01F87-AD44-394B-AC3D-BEC554CA5368}"/>
          </ac:cxnSpMkLst>
        </pc:cxnChg>
        <pc:cxnChg chg="add mod">
          <ac:chgData name="Oleksandr Kazymyrov" userId="2d15c74d-fb47-4c8f-b506-fae4127005b2" providerId="ADAL" clId="{177BF265-7E1E-984B-8D1A-64DC77B2076C}" dt="2019-11-23T11:49:25.058" v="2680" actId="1076"/>
          <ac:cxnSpMkLst>
            <pc:docMk/>
            <pc:sldMk cId="411024726" sldId="431"/>
            <ac:cxnSpMk id="47" creationId="{E49F1296-920D-1D47-AD67-18FFF9AC4E99}"/>
          </ac:cxnSpMkLst>
        </pc:cxnChg>
        <pc:cxnChg chg="add mod">
          <ac:chgData name="Oleksandr Kazymyrov" userId="2d15c74d-fb47-4c8f-b506-fae4127005b2" providerId="ADAL" clId="{177BF265-7E1E-984B-8D1A-64DC77B2076C}" dt="2019-11-23T11:49:25.058" v="2680" actId="1076"/>
          <ac:cxnSpMkLst>
            <pc:docMk/>
            <pc:sldMk cId="411024726" sldId="431"/>
            <ac:cxnSpMk id="48" creationId="{27E3AF7C-CCE4-8447-A8C4-24FD67E51106}"/>
          </ac:cxnSpMkLst>
        </pc:cxnChg>
        <pc:cxnChg chg="add mod">
          <ac:chgData name="Oleksandr Kazymyrov" userId="2d15c74d-fb47-4c8f-b506-fae4127005b2" providerId="ADAL" clId="{177BF265-7E1E-984B-8D1A-64DC77B2076C}" dt="2019-11-23T11:49:25.058" v="2680" actId="1076"/>
          <ac:cxnSpMkLst>
            <pc:docMk/>
            <pc:sldMk cId="411024726" sldId="431"/>
            <ac:cxnSpMk id="49" creationId="{1CDF5D00-A13F-EC49-A748-6C0C89868672}"/>
          </ac:cxnSpMkLst>
        </pc:cxnChg>
        <pc:cxnChg chg="add mod">
          <ac:chgData name="Oleksandr Kazymyrov" userId="2d15c74d-fb47-4c8f-b506-fae4127005b2" providerId="ADAL" clId="{177BF265-7E1E-984B-8D1A-64DC77B2076C}" dt="2019-11-23T11:49:25.058" v="2680" actId="1076"/>
          <ac:cxnSpMkLst>
            <pc:docMk/>
            <pc:sldMk cId="411024726" sldId="431"/>
            <ac:cxnSpMk id="50" creationId="{B85FB5FA-AAB4-034A-98EB-6F2DC2CBE4DA}"/>
          </ac:cxnSpMkLst>
        </pc:cxnChg>
        <pc:cxnChg chg="add mod">
          <ac:chgData name="Oleksandr Kazymyrov" userId="2d15c74d-fb47-4c8f-b506-fae4127005b2" providerId="ADAL" clId="{177BF265-7E1E-984B-8D1A-64DC77B2076C}" dt="2019-11-23T11:49:25.058" v="2680" actId="1076"/>
          <ac:cxnSpMkLst>
            <pc:docMk/>
            <pc:sldMk cId="411024726" sldId="431"/>
            <ac:cxnSpMk id="51" creationId="{E1E533CD-F372-7B40-A955-4A12A53D52B4}"/>
          </ac:cxnSpMkLst>
        </pc:cxnChg>
        <pc:cxnChg chg="add mod">
          <ac:chgData name="Oleksandr Kazymyrov" userId="2d15c74d-fb47-4c8f-b506-fae4127005b2" providerId="ADAL" clId="{177BF265-7E1E-984B-8D1A-64DC77B2076C}" dt="2019-11-23T11:49:25.058" v="2680" actId="1076"/>
          <ac:cxnSpMkLst>
            <pc:docMk/>
            <pc:sldMk cId="411024726" sldId="431"/>
            <ac:cxnSpMk id="52" creationId="{EE7D83DF-A07E-324A-A2F9-8B66CC558F83}"/>
          </ac:cxnSpMkLst>
        </pc:cxnChg>
        <pc:cxnChg chg="add mod">
          <ac:chgData name="Oleksandr Kazymyrov" userId="2d15c74d-fb47-4c8f-b506-fae4127005b2" providerId="ADAL" clId="{177BF265-7E1E-984B-8D1A-64DC77B2076C}" dt="2019-11-23T11:49:25.058" v="2680" actId="1076"/>
          <ac:cxnSpMkLst>
            <pc:docMk/>
            <pc:sldMk cId="411024726" sldId="431"/>
            <ac:cxnSpMk id="53" creationId="{442929FA-D1B5-A84B-9E04-4C3DDD4098F2}"/>
          </ac:cxnSpMkLst>
        </pc:cxnChg>
        <pc:cxnChg chg="add mod">
          <ac:chgData name="Oleksandr Kazymyrov" userId="2d15c74d-fb47-4c8f-b506-fae4127005b2" providerId="ADAL" clId="{177BF265-7E1E-984B-8D1A-64DC77B2076C}" dt="2019-11-23T11:49:25.058" v="2680" actId="1076"/>
          <ac:cxnSpMkLst>
            <pc:docMk/>
            <pc:sldMk cId="411024726" sldId="431"/>
            <ac:cxnSpMk id="54" creationId="{DE89314E-59AD-4A42-8ADA-FE381485BF4C}"/>
          </ac:cxnSpMkLst>
        </pc:cxnChg>
      </pc:sldChg>
      <pc:sldChg chg="addSp delSp modSp add ord">
        <pc:chgData name="Oleksandr Kazymyrov" userId="2d15c74d-fb47-4c8f-b506-fae4127005b2" providerId="ADAL" clId="{177BF265-7E1E-984B-8D1A-64DC77B2076C}" dt="2019-11-23T01:26:08.590" v="2407" actId="1076"/>
        <pc:sldMkLst>
          <pc:docMk/>
          <pc:sldMk cId="1951834971" sldId="433"/>
        </pc:sldMkLst>
        <pc:spChg chg="mod">
          <ac:chgData name="Oleksandr Kazymyrov" userId="2d15c74d-fb47-4c8f-b506-fae4127005b2" providerId="ADAL" clId="{177BF265-7E1E-984B-8D1A-64DC77B2076C}" dt="2019-11-23T01:26:08.590" v="2407" actId="1076"/>
          <ac:spMkLst>
            <pc:docMk/>
            <pc:sldMk cId="1951834971" sldId="433"/>
            <ac:spMk id="2" creationId="{33F12CBB-3C8F-ED48-B0FA-45055E4DE20B}"/>
          </ac:spMkLst>
        </pc:spChg>
        <pc:spChg chg="add mod">
          <ac:chgData name="Oleksandr Kazymyrov" userId="2d15c74d-fb47-4c8f-b506-fae4127005b2" providerId="ADAL" clId="{177BF265-7E1E-984B-8D1A-64DC77B2076C}" dt="2019-11-20T18:53:51.728" v="1228" actId="207"/>
          <ac:spMkLst>
            <pc:docMk/>
            <pc:sldMk cId="1951834971" sldId="433"/>
            <ac:spMk id="5" creationId="{FEB9DEE8-F842-F243-8022-502F71E389F1}"/>
          </ac:spMkLst>
        </pc:spChg>
        <pc:picChg chg="del">
          <ac:chgData name="Oleksandr Kazymyrov" userId="2d15c74d-fb47-4c8f-b506-fae4127005b2" providerId="ADAL" clId="{177BF265-7E1E-984B-8D1A-64DC77B2076C}" dt="2019-11-20T18:53:09.912" v="1222" actId="478"/>
          <ac:picMkLst>
            <pc:docMk/>
            <pc:sldMk cId="1951834971" sldId="433"/>
            <ac:picMk id="3" creationId="{4BD606F0-C58E-514F-B097-E5E7FAC65B11}"/>
          </ac:picMkLst>
        </pc:picChg>
        <pc:picChg chg="add mod">
          <ac:chgData name="Oleksandr Kazymyrov" userId="2d15c74d-fb47-4c8f-b506-fae4127005b2" providerId="ADAL" clId="{177BF265-7E1E-984B-8D1A-64DC77B2076C}" dt="2019-11-23T01:26:02.299" v="2406" actId="1076"/>
          <ac:picMkLst>
            <pc:docMk/>
            <pc:sldMk cId="1951834971" sldId="433"/>
            <ac:picMk id="4" creationId="{7FCB8FBB-304C-A34C-806E-556E6A888FB0}"/>
          </ac:picMkLst>
        </pc:picChg>
      </pc:sldChg>
      <pc:sldChg chg="addSp delSp modSp add ord">
        <pc:chgData name="Oleksandr Kazymyrov" userId="2d15c74d-fb47-4c8f-b506-fae4127005b2" providerId="ADAL" clId="{177BF265-7E1E-984B-8D1A-64DC77B2076C}" dt="2019-11-21T10:05:19.233" v="1358" actId="14100"/>
        <pc:sldMkLst>
          <pc:docMk/>
          <pc:sldMk cId="2362287579" sldId="434"/>
        </pc:sldMkLst>
        <pc:spChg chg="mod">
          <ac:chgData name="Oleksandr Kazymyrov" userId="2d15c74d-fb47-4c8f-b506-fae4127005b2" providerId="ADAL" clId="{177BF265-7E1E-984B-8D1A-64DC77B2076C}" dt="2019-11-21T10:03:48.507" v="1324" actId="14429"/>
          <ac:spMkLst>
            <pc:docMk/>
            <pc:sldMk cId="2362287579" sldId="434"/>
            <ac:spMk id="2" creationId="{33F12CBB-3C8F-ED48-B0FA-45055E4DE20B}"/>
          </ac:spMkLst>
        </pc:spChg>
        <pc:spChg chg="del mod">
          <ac:chgData name="Oleksandr Kazymyrov" userId="2d15c74d-fb47-4c8f-b506-fae4127005b2" providerId="ADAL" clId="{177BF265-7E1E-984B-8D1A-64DC77B2076C}" dt="2019-11-21T09:57:21.094" v="1244" actId="478"/>
          <ac:spMkLst>
            <pc:docMk/>
            <pc:sldMk cId="2362287579" sldId="434"/>
            <ac:spMk id="3" creationId="{1957F7B0-E340-3943-A2E0-F64C79A20494}"/>
          </ac:spMkLst>
        </pc:spChg>
        <pc:spChg chg="add mod">
          <ac:chgData name="Oleksandr Kazymyrov" userId="2d15c74d-fb47-4c8f-b506-fae4127005b2" providerId="ADAL" clId="{177BF265-7E1E-984B-8D1A-64DC77B2076C}" dt="2019-11-21T10:03:48.507" v="1324" actId="14429"/>
          <ac:spMkLst>
            <pc:docMk/>
            <pc:sldMk cId="2362287579" sldId="434"/>
            <ac:spMk id="4" creationId="{33B55A5E-4771-A045-9C04-F25698855AFF}"/>
          </ac:spMkLst>
        </pc:spChg>
        <pc:spChg chg="add mod">
          <ac:chgData name="Oleksandr Kazymyrov" userId="2d15c74d-fb47-4c8f-b506-fae4127005b2" providerId="ADAL" clId="{177BF265-7E1E-984B-8D1A-64DC77B2076C}" dt="2019-11-21T10:03:48.507" v="1324" actId="14429"/>
          <ac:spMkLst>
            <pc:docMk/>
            <pc:sldMk cId="2362287579" sldId="434"/>
            <ac:spMk id="5" creationId="{DD678387-F491-2041-B8F2-CC989356018F}"/>
          </ac:spMkLst>
        </pc:spChg>
        <pc:spChg chg="add mod">
          <ac:chgData name="Oleksandr Kazymyrov" userId="2d15c74d-fb47-4c8f-b506-fae4127005b2" providerId="ADAL" clId="{177BF265-7E1E-984B-8D1A-64DC77B2076C}" dt="2019-11-21T10:03:48.507" v="1324" actId="14429"/>
          <ac:spMkLst>
            <pc:docMk/>
            <pc:sldMk cId="2362287579" sldId="434"/>
            <ac:spMk id="6" creationId="{709A7CED-F5C1-9848-BEF1-DEE42D59CF03}"/>
          </ac:spMkLst>
        </pc:spChg>
        <pc:spChg chg="add mod">
          <ac:chgData name="Oleksandr Kazymyrov" userId="2d15c74d-fb47-4c8f-b506-fae4127005b2" providerId="ADAL" clId="{177BF265-7E1E-984B-8D1A-64DC77B2076C}" dt="2019-11-21T10:03:48.507" v="1324" actId="14429"/>
          <ac:spMkLst>
            <pc:docMk/>
            <pc:sldMk cId="2362287579" sldId="434"/>
            <ac:spMk id="7" creationId="{D4053946-729C-A744-AD5D-05AD48EDEC05}"/>
          </ac:spMkLst>
        </pc:spChg>
        <pc:spChg chg="add mod">
          <ac:chgData name="Oleksandr Kazymyrov" userId="2d15c74d-fb47-4c8f-b506-fae4127005b2" providerId="ADAL" clId="{177BF265-7E1E-984B-8D1A-64DC77B2076C}" dt="2019-11-21T10:03:48.507" v="1324" actId="14429"/>
          <ac:spMkLst>
            <pc:docMk/>
            <pc:sldMk cId="2362287579" sldId="434"/>
            <ac:spMk id="9" creationId="{5A624F16-7A4F-A341-BFB5-E6C6671C8943}"/>
          </ac:spMkLst>
        </pc:spChg>
        <pc:spChg chg="add mod">
          <ac:chgData name="Oleksandr Kazymyrov" userId="2d15c74d-fb47-4c8f-b506-fae4127005b2" providerId="ADAL" clId="{177BF265-7E1E-984B-8D1A-64DC77B2076C}" dt="2019-11-21T10:03:48.507" v="1324" actId="14429"/>
          <ac:spMkLst>
            <pc:docMk/>
            <pc:sldMk cId="2362287579" sldId="434"/>
            <ac:spMk id="11" creationId="{4CF33B3A-2864-9F47-BE75-1A5DA2F4FB9D}"/>
          </ac:spMkLst>
        </pc:spChg>
        <pc:spChg chg="add mod">
          <ac:chgData name="Oleksandr Kazymyrov" userId="2d15c74d-fb47-4c8f-b506-fae4127005b2" providerId="ADAL" clId="{177BF265-7E1E-984B-8D1A-64DC77B2076C}" dt="2019-11-21T10:03:48.507" v="1324" actId="14429"/>
          <ac:spMkLst>
            <pc:docMk/>
            <pc:sldMk cId="2362287579" sldId="434"/>
            <ac:spMk id="13" creationId="{1B728DA7-B8E4-F441-91E1-999FD0BDB7E5}"/>
          </ac:spMkLst>
        </pc:spChg>
        <pc:spChg chg="add del mod">
          <ac:chgData name="Oleksandr Kazymyrov" userId="2d15c74d-fb47-4c8f-b506-fae4127005b2" providerId="ADAL" clId="{177BF265-7E1E-984B-8D1A-64DC77B2076C}" dt="2019-11-21T10:04:24.901" v="1339" actId="478"/>
          <ac:spMkLst>
            <pc:docMk/>
            <pc:sldMk cId="2362287579" sldId="434"/>
            <ac:spMk id="21" creationId="{2469E0C1-C315-494E-8ED6-B4E7FEDE16AA}"/>
          </ac:spMkLst>
        </pc:spChg>
        <pc:spChg chg="add del mod">
          <ac:chgData name="Oleksandr Kazymyrov" userId="2d15c74d-fb47-4c8f-b506-fae4127005b2" providerId="ADAL" clId="{177BF265-7E1E-984B-8D1A-64DC77B2076C}" dt="2019-11-21T10:04:22.898" v="1338" actId="478"/>
          <ac:spMkLst>
            <pc:docMk/>
            <pc:sldMk cId="2362287579" sldId="434"/>
            <ac:spMk id="22" creationId="{3BF41C18-A337-7743-82A2-F79758C15342}"/>
          </ac:spMkLst>
        </pc:spChg>
        <pc:spChg chg="add del mod">
          <ac:chgData name="Oleksandr Kazymyrov" userId="2d15c74d-fb47-4c8f-b506-fae4127005b2" providerId="ADAL" clId="{177BF265-7E1E-984B-8D1A-64DC77B2076C}" dt="2019-11-21T10:04:22.898" v="1338" actId="478"/>
          <ac:spMkLst>
            <pc:docMk/>
            <pc:sldMk cId="2362287579" sldId="434"/>
            <ac:spMk id="23" creationId="{2D1CD5F1-EA70-7343-A759-48B310B06A76}"/>
          </ac:spMkLst>
        </pc:spChg>
        <pc:spChg chg="add del mod">
          <ac:chgData name="Oleksandr Kazymyrov" userId="2d15c74d-fb47-4c8f-b506-fae4127005b2" providerId="ADAL" clId="{177BF265-7E1E-984B-8D1A-64DC77B2076C}" dt="2019-11-21T10:04:27.221" v="1341" actId="478"/>
          <ac:spMkLst>
            <pc:docMk/>
            <pc:sldMk cId="2362287579" sldId="434"/>
            <ac:spMk id="24" creationId="{2EB9ECB0-675F-0346-9980-6870BA16009D}"/>
          </ac:spMkLst>
        </pc:spChg>
        <pc:spChg chg="add del mod">
          <ac:chgData name="Oleksandr Kazymyrov" userId="2d15c74d-fb47-4c8f-b506-fae4127005b2" providerId="ADAL" clId="{177BF265-7E1E-984B-8D1A-64DC77B2076C}" dt="2019-11-21T10:04:22.898" v="1338" actId="478"/>
          <ac:spMkLst>
            <pc:docMk/>
            <pc:sldMk cId="2362287579" sldId="434"/>
            <ac:spMk id="25" creationId="{DAF9ABE8-C332-C24E-86F7-B1614674B64E}"/>
          </ac:spMkLst>
        </pc:spChg>
        <pc:spChg chg="add del mod">
          <ac:chgData name="Oleksandr Kazymyrov" userId="2d15c74d-fb47-4c8f-b506-fae4127005b2" providerId="ADAL" clId="{177BF265-7E1E-984B-8D1A-64DC77B2076C}" dt="2019-11-21T10:04:22.898" v="1338" actId="478"/>
          <ac:spMkLst>
            <pc:docMk/>
            <pc:sldMk cId="2362287579" sldId="434"/>
            <ac:spMk id="26" creationId="{43A70F95-CB17-0741-B3D6-62B3075D0AFB}"/>
          </ac:spMkLst>
        </pc:spChg>
        <pc:spChg chg="add del mod">
          <ac:chgData name="Oleksandr Kazymyrov" userId="2d15c74d-fb47-4c8f-b506-fae4127005b2" providerId="ADAL" clId="{177BF265-7E1E-984B-8D1A-64DC77B2076C}" dt="2019-11-21T10:04:26.496" v="1340" actId="478"/>
          <ac:spMkLst>
            <pc:docMk/>
            <pc:sldMk cId="2362287579" sldId="434"/>
            <ac:spMk id="27" creationId="{8FDDFABD-1DFE-D448-AB08-F3CB251BCD6A}"/>
          </ac:spMkLst>
        </pc:spChg>
        <pc:spChg chg="add del mod">
          <ac:chgData name="Oleksandr Kazymyrov" userId="2d15c74d-fb47-4c8f-b506-fae4127005b2" providerId="ADAL" clId="{177BF265-7E1E-984B-8D1A-64DC77B2076C}" dt="2019-11-21T10:04:15.599" v="1335" actId="478"/>
          <ac:spMkLst>
            <pc:docMk/>
            <pc:sldMk cId="2362287579" sldId="434"/>
            <ac:spMk id="28" creationId="{1B1EE7F2-7B4E-E743-BD91-495C8CC6E8CF}"/>
          </ac:spMkLst>
        </pc:spChg>
        <pc:spChg chg="add del mod">
          <ac:chgData name="Oleksandr Kazymyrov" userId="2d15c74d-fb47-4c8f-b506-fae4127005b2" providerId="ADAL" clId="{177BF265-7E1E-984B-8D1A-64DC77B2076C}" dt="2019-11-21T10:04:15.599" v="1335" actId="478"/>
          <ac:spMkLst>
            <pc:docMk/>
            <pc:sldMk cId="2362287579" sldId="434"/>
            <ac:spMk id="29" creationId="{3818FDED-0A4C-AA49-93C4-8D77CD588D69}"/>
          </ac:spMkLst>
        </pc:spChg>
        <pc:spChg chg="add del mod">
          <ac:chgData name="Oleksandr Kazymyrov" userId="2d15c74d-fb47-4c8f-b506-fae4127005b2" providerId="ADAL" clId="{177BF265-7E1E-984B-8D1A-64DC77B2076C}" dt="2019-11-21T10:04:17.451" v="1336" actId="478"/>
          <ac:spMkLst>
            <pc:docMk/>
            <pc:sldMk cId="2362287579" sldId="434"/>
            <ac:spMk id="30" creationId="{A342F0D2-D2C9-0A49-B8CE-A1A3943B7E41}"/>
          </ac:spMkLst>
        </pc:spChg>
        <pc:spChg chg="add del mod">
          <ac:chgData name="Oleksandr Kazymyrov" userId="2d15c74d-fb47-4c8f-b506-fae4127005b2" providerId="ADAL" clId="{177BF265-7E1E-984B-8D1A-64DC77B2076C}" dt="2019-11-21T10:04:15.599" v="1335" actId="478"/>
          <ac:spMkLst>
            <pc:docMk/>
            <pc:sldMk cId="2362287579" sldId="434"/>
            <ac:spMk id="31" creationId="{175D8AAE-357C-1144-970B-4ADC6F8FCF69}"/>
          </ac:spMkLst>
        </pc:spChg>
        <pc:spChg chg="add del mod">
          <ac:chgData name="Oleksandr Kazymyrov" userId="2d15c74d-fb47-4c8f-b506-fae4127005b2" providerId="ADAL" clId="{177BF265-7E1E-984B-8D1A-64DC77B2076C}" dt="2019-11-21T10:04:15.599" v="1335" actId="478"/>
          <ac:spMkLst>
            <pc:docMk/>
            <pc:sldMk cId="2362287579" sldId="434"/>
            <ac:spMk id="32" creationId="{18EADE65-BF9A-FE47-8589-4107D2D92E91}"/>
          </ac:spMkLst>
        </pc:spChg>
        <pc:spChg chg="add del mod">
          <ac:chgData name="Oleksandr Kazymyrov" userId="2d15c74d-fb47-4c8f-b506-fae4127005b2" providerId="ADAL" clId="{177BF265-7E1E-984B-8D1A-64DC77B2076C}" dt="2019-11-21T10:04:15.599" v="1335" actId="478"/>
          <ac:spMkLst>
            <pc:docMk/>
            <pc:sldMk cId="2362287579" sldId="434"/>
            <ac:spMk id="33" creationId="{73CAD851-4B5F-9248-A8C7-20D077C122FF}"/>
          </ac:spMkLst>
        </pc:spChg>
        <pc:spChg chg="add del mod">
          <ac:chgData name="Oleksandr Kazymyrov" userId="2d15c74d-fb47-4c8f-b506-fae4127005b2" providerId="ADAL" clId="{177BF265-7E1E-984B-8D1A-64DC77B2076C}" dt="2019-11-21T10:04:15.599" v="1335" actId="478"/>
          <ac:spMkLst>
            <pc:docMk/>
            <pc:sldMk cId="2362287579" sldId="434"/>
            <ac:spMk id="34" creationId="{5D73498B-09C3-9440-910D-4EEB4CEEE126}"/>
          </ac:spMkLst>
        </pc:spChg>
        <pc:spChg chg="add del mod">
          <ac:chgData name="Oleksandr Kazymyrov" userId="2d15c74d-fb47-4c8f-b506-fae4127005b2" providerId="ADAL" clId="{177BF265-7E1E-984B-8D1A-64DC77B2076C}" dt="2019-11-21T10:04:15.599" v="1335" actId="478"/>
          <ac:spMkLst>
            <pc:docMk/>
            <pc:sldMk cId="2362287579" sldId="434"/>
            <ac:spMk id="35" creationId="{8A040242-26BA-0C4B-BEFD-42F3E95A68ED}"/>
          </ac:spMkLst>
        </pc:spChg>
        <pc:spChg chg="add del mod">
          <ac:chgData name="Oleksandr Kazymyrov" userId="2d15c74d-fb47-4c8f-b506-fae4127005b2" providerId="ADAL" clId="{177BF265-7E1E-984B-8D1A-64DC77B2076C}" dt="2019-11-21T10:04:12.524" v="1334" actId="478"/>
          <ac:spMkLst>
            <pc:docMk/>
            <pc:sldMk cId="2362287579" sldId="434"/>
            <ac:spMk id="36" creationId="{5CC6975A-8F3C-BE45-9346-380C4433001B}"/>
          </ac:spMkLst>
        </pc:spChg>
        <pc:spChg chg="add del mod">
          <ac:chgData name="Oleksandr Kazymyrov" userId="2d15c74d-fb47-4c8f-b506-fae4127005b2" providerId="ADAL" clId="{177BF265-7E1E-984B-8D1A-64DC77B2076C}" dt="2019-11-21T10:04:15.599" v="1335" actId="478"/>
          <ac:spMkLst>
            <pc:docMk/>
            <pc:sldMk cId="2362287579" sldId="434"/>
            <ac:spMk id="37" creationId="{8A020FC0-9079-BE40-9A11-DE5E384F1D28}"/>
          </ac:spMkLst>
        </pc:spChg>
        <pc:spChg chg="add del mod">
          <ac:chgData name="Oleksandr Kazymyrov" userId="2d15c74d-fb47-4c8f-b506-fae4127005b2" providerId="ADAL" clId="{177BF265-7E1E-984B-8D1A-64DC77B2076C}" dt="2019-11-21T10:04:15.599" v="1335" actId="478"/>
          <ac:spMkLst>
            <pc:docMk/>
            <pc:sldMk cId="2362287579" sldId="434"/>
            <ac:spMk id="38" creationId="{D9DDBBDF-E26A-524D-9C3A-19E64EEBF70E}"/>
          </ac:spMkLst>
        </pc:spChg>
        <pc:spChg chg="add del mod">
          <ac:chgData name="Oleksandr Kazymyrov" userId="2d15c74d-fb47-4c8f-b506-fae4127005b2" providerId="ADAL" clId="{177BF265-7E1E-984B-8D1A-64DC77B2076C}" dt="2019-11-21T10:04:34.750" v="1343" actId="478"/>
          <ac:spMkLst>
            <pc:docMk/>
            <pc:sldMk cId="2362287579" sldId="434"/>
            <ac:spMk id="39" creationId="{226544F5-B0B3-EB4E-8EC7-752D7CC01821}"/>
          </ac:spMkLst>
        </pc:spChg>
        <pc:spChg chg="add del mod">
          <ac:chgData name="Oleksandr Kazymyrov" userId="2d15c74d-fb47-4c8f-b506-fae4127005b2" providerId="ADAL" clId="{177BF265-7E1E-984B-8D1A-64DC77B2076C}" dt="2019-11-21T10:04:34.750" v="1343" actId="478"/>
          <ac:spMkLst>
            <pc:docMk/>
            <pc:sldMk cId="2362287579" sldId="434"/>
            <ac:spMk id="40" creationId="{2E411168-AE1A-F845-9A7E-7CEC2844BBCA}"/>
          </ac:spMkLst>
        </pc:spChg>
        <pc:spChg chg="add del mod">
          <ac:chgData name="Oleksandr Kazymyrov" userId="2d15c74d-fb47-4c8f-b506-fae4127005b2" providerId="ADAL" clId="{177BF265-7E1E-984B-8D1A-64DC77B2076C}" dt="2019-11-21T10:04:34.750" v="1343" actId="478"/>
          <ac:spMkLst>
            <pc:docMk/>
            <pc:sldMk cId="2362287579" sldId="434"/>
            <ac:spMk id="41" creationId="{7EED9E68-2DBC-8848-A859-9C93A61D14DC}"/>
          </ac:spMkLst>
        </pc:spChg>
        <pc:spChg chg="add del mod">
          <ac:chgData name="Oleksandr Kazymyrov" userId="2d15c74d-fb47-4c8f-b506-fae4127005b2" providerId="ADAL" clId="{177BF265-7E1E-984B-8D1A-64DC77B2076C}" dt="2019-11-21T10:04:34.750" v="1343" actId="478"/>
          <ac:spMkLst>
            <pc:docMk/>
            <pc:sldMk cId="2362287579" sldId="434"/>
            <ac:spMk id="42" creationId="{299B3B57-8C84-F643-99EB-BBC226E33D1C}"/>
          </ac:spMkLst>
        </pc:spChg>
        <pc:spChg chg="add del mod">
          <ac:chgData name="Oleksandr Kazymyrov" userId="2d15c74d-fb47-4c8f-b506-fae4127005b2" providerId="ADAL" clId="{177BF265-7E1E-984B-8D1A-64DC77B2076C}" dt="2019-11-21T10:04:34.750" v="1343" actId="478"/>
          <ac:spMkLst>
            <pc:docMk/>
            <pc:sldMk cId="2362287579" sldId="434"/>
            <ac:spMk id="43" creationId="{A420E560-5D99-9B4D-AF52-DD8AEB94CD03}"/>
          </ac:spMkLst>
        </pc:spChg>
        <pc:spChg chg="add del mod">
          <ac:chgData name="Oleksandr Kazymyrov" userId="2d15c74d-fb47-4c8f-b506-fae4127005b2" providerId="ADAL" clId="{177BF265-7E1E-984B-8D1A-64DC77B2076C}" dt="2019-11-21T10:04:34.750" v="1343" actId="478"/>
          <ac:spMkLst>
            <pc:docMk/>
            <pc:sldMk cId="2362287579" sldId="434"/>
            <ac:spMk id="44" creationId="{4D19F25B-10E3-9246-BBBF-EF0664AD9A30}"/>
          </ac:spMkLst>
        </pc:spChg>
        <pc:spChg chg="add del mod">
          <ac:chgData name="Oleksandr Kazymyrov" userId="2d15c74d-fb47-4c8f-b506-fae4127005b2" providerId="ADAL" clId="{177BF265-7E1E-984B-8D1A-64DC77B2076C}" dt="2019-11-21T10:04:29.877" v="1342" actId="478"/>
          <ac:spMkLst>
            <pc:docMk/>
            <pc:sldMk cId="2362287579" sldId="434"/>
            <ac:spMk id="45" creationId="{C49601AD-E4F2-A149-AEC5-1494A80EB6DB}"/>
          </ac:spMkLst>
        </pc:spChg>
        <pc:spChg chg="add del mod">
          <ac:chgData name="Oleksandr Kazymyrov" userId="2d15c74d-fb47-4c8f-b506-fae4127005b2" providerId="ADAL" clId="{177BF265-7E1E-984B-8D1A-64DC77B2076C}" dt="2019-11-21T10:04:34.750" v="1343" actId="478"/>
          <ac:spMkLst>
            <pc:docMk/>
            <pc:sldMk cId="2362287579" sldId="434"/>
            <ac:spMk id="46" creationId="{FA635B24-3B3E-7843-A6E7-A86A16BB7AA8}"/>
          </ac:spMkLst>
        </pc:spChg>
        <pc:spChg chg="add del mod">
          <ac:chgData name="Oleksandr Kazymyrov" userId="2d15c74d-fb47-4c8f-b506-fae4127005b2" providerId="ADAL" clId="{177BF265-7E1E-984B-8D1A-64DC77B2076C}" dt="2019-11-21T10:04:34.750" v="1343" actId="478"/>
          <ac:spMkLst>
            <pc:docMk/>
            <pc:sldMk cId="2362287579" sldId="434"/>
            <ac:spMk id="47" creationId="{602FDC20-3AC9-934F-8ABC-758A8F2219D4}"/>
          </ac:spMkLst>
        </pc:spChg>
        <pc:spChg chg="add mod">
          <ac:chgData name="Oleksandr Kazymyrov" userId="2d15c74d-fb47-4c8f-b506-fae4127005b2" providerId="ADAL" clId="{177BF265-7E1E-984B-8D1A-64DC77B2076C}" dt="2019-11-21T10:03:48.507" v="1324" actId="14429"/>
          <ac:spMkLst>
            <pc:docMk/>
            <pc:sldMk cId="2362287579" sldId="434"/>
            <ac:spMk id="48" creationId="{E5388076-7799-DE45-9266-671BE541105D}"/>
          </ac:spMkLst>
        </pc:spChg>
        <pc:spChg chg="add mod">
          <ac:chgData name="Oleksandr Kazymyrov" userId="2d15c74d-fb47-4c8f-b506-fae4127005b2" providerId="ADAL" clId="{177BF265-7E1E-984B-8D1A-64DC77B2076C}" dt="2019-11-21T10:03:48.507" v="1324" actId="14429"/>
          <ac:spMkLst>
            <pc:docMk/>
            <pc:sldMk cId="2362287579" sldId="434"/>
            <ac:spMk id="49" creationId="{44479FCC-A843-4745-B02B-9E014FD74E6B}"/>
          </ac:spMkLst>
        </pc:spChg>
        <pc:spChg chg="add mod">
          <ac:chgData name="Oleksandr Kazymyrov" userId="2d15c74d-fb47-4c8f-b506-fae4127005b2" providerId="ADAL" clId="{177BF265-7E1E-984B-8D1A-64DC77B2076C}" dt="2019-11-21T10:03:48.507" v="1324" actId="14429"/>
          <ac:spMkLst>
            <pc:docMk/>
            <pc:sldMk cId="2362287579" sldId="434"/>
            <ac:spMk id="50" creationId="{570CE052-0145-8A47-9132-F9308EF72485}"/>
          </ac:spMkLst>
        </pc:spChg>
        <pc:spChg chg="add mod">
          <ac:chgData name="Oleksandr Kazymyrov" userId="2d15c74d-fb47-4c8f-b506-fae4127005b2" providerId="ADAL" clId="{177BF265-7E1E-984B-8D1A-64DC77B2076C}" dt="2019-11-21T10:03:48.507" v="1324" actId="14429"/>
          <ac:spMkLst>
            <pc:docMk/>
            <pc:sldMk cId="2362287579" sldId="434"/>
            <ac:spMk id="51" creationId="{3FA9E676-2759-6D4D-BC6F-E5535260BB2D}"/>
          </ac:spMkLst>
        </pc:spChg>
        <pc:spChg chg="add mod">
          <ac:chgData name="Oleksandr Kazymyrov" userId="2d15c74d-fb47-4c8f-b506-fae4127005b2" providerId="ADAL" clId="{177BF265-7E1E-984B-8D1A-64DC77B2076C}" dt="2019-11-21T10:03:48.507" v="1324" actId="14429"/>
          <ac:spMkLst>
            <pc:docMk/>
            <pc:sldMk cId="2362287579" sldId="434"/>
            <ac:spMk id="52" creationId="{16BCC004-633E-F24C-917F-79F2F5EF936A}"/>
          </ac:spMkLst>
        </pc:spChg>
        <pc:spChg chg="add mod">
          <ac:chgData name="Oleksandr Kazymyrov" userId="2d15c74d-fb47-4c8f-b506-fae4127005b2" providerId="ADAL" clId="{177BF265-7E1E-984B-8D1A-64DC77B2076C}" dt="2019-11-21T10:03:48.507" v="1324" actId="14429"/>
          <ac:spMkLst>
            <pc:docMk/>
            <pc:sldMk cId="2362287579" sldId="434"/>
            <ac:spMk id="53" creationId="{0CEADC5C-6B7F-0B45-AD80-D4AA5CF5D89B}"/>
          </ac:spMkLst>
        </pc:spChg>
        <pc:spChg chg="add mod">
          <ac:chgData name="Oleksandr Kazymyrov" userId="2d15c74d-fb47-4c8f-b506-fae4127005b2" providerId="ADAL" clId="{177BF265-7E1E-984B-8D1A-64DC77B2076C}" dt="2019-11-21T10:03:48.507" v="1324" actId="14429"/>
          <ac:spMkLst>
            <pc:docMk/>
            <pc:sldMk cId="2362287579" sldId="434"/>
            <ac:spMk id="54" creationId="{9BCD8779-5D26-8049-A58B-03DB0EC6AAD7}"/>
          </ac:spMkLst>
        </pc:spChg>
        <pc:spChg chg="add mod">
          <ac:chgData name="Oleksandr Kazymyrov" userId="2d15c74d-fb47-4c8f-b506-fae4127005b2" providerId="ADAL" clId="{177BF265-7E1E-984B-8D1A-64DC77B2076C}" dt="2019-11-21T10:03:48.507" v="1324" actId="14429"/>
          <ac:spMkLst>
            <pc:docMk/>
            <pc:sldMk cId="2362287579" sldId="434"/>
            <ac:spMk id="55" creationId="{101191F0-F12D-4344-94BE-FC8A37ED4C87}"/>
          </ac:spMkLst>
        </pc:spChg>
        <pc:spChg chg="add del mod">
          <ac:chgData name="Oleksandr Kazymyrov" userId="2d15c74d-fb47-4c8f-b506-fae4127005b2" providerId="ADAL" clId="{177BF265-7E1E-984B-8D1A-64DC77B2076C}" dt="2019-11-21T10:04:47.082" v="1348" actId="478"/>
          <ac:spMkLst>
            <pc:docMk/>
            <pc:sldMk cId="2362287579" sldId="434"/>
            <ac:spMk id="56" creationId="{A5FBF4F3-CB54-EF49-BAE9-55FD19ED2222}"/>
          </ac:spMkLst>
        </pc:spChg>
        <pc:spChg chg="add del mod">
          <ac:chgData name="Oleksandr Kazymyrov" userId="2d15c74d-fb47-4c8f-b506-fae4127005b2" providerId="ADAL" clId="{177BF265-7E1E-984B-8D1A-64DC77B2076C}" dt="2019-11-21T10:05:02.879" v="1354" actId="478"/>
          <ac:spMkLst>
            <pc:docMk/>
            <pc:sldMk cId="2362287579" sldId="434"/>
            <ac:spMk id="57" creationId="{1696099D-C729-DC4C-B95A-CC72CB8823BD}"/>
          </ac:spMkLst>
        </pc:spChg>
        <pc:spChg chg="add del mod">
          <ac:chgData name="Oleksandr Kazymyrov" userId="2d15c74d-fb47-4c8f-b506-fae4127005b2" providerId="ADAL" clId="{177BF265-7E1E-984B-8D1A-64DC77B2076C}" dt="2019-11-21T10:04:58.244" v="1352" actId="478"/>
          <ac:spMkLst>
            <pc:docMk/>
            <pc:sldMk cId="2362287579" sldId="434"/>
            <ac:spMk id="58" creationId="{C41609D7-2CBE-0A4C-8D13-A1AE7EC45B8D}"/>
          </ac:spMkLst>
        </pc:spChg>
        <pc:spChg chg="add del mod">
          <ac:chgData name="Oleksandr Kazymyrov" userId="2d15c74d-fb47-4c8f-b506-fae4127005b2" providerId="ADAL" clId="{177BF265-7E1E-984B-8D1A-64DC77B2076C}" dt="2019-11-21T10:04:54.988" v="1351" actId="478"/>
          <ac:spMkLst>
            <pc:docMk/>
            <pc:sldMk cId="2362287579" sldId="434"/>
            <ac:spMk id="59" creationId="{0383FFCA-9721-D042-A9A7-3C33F7C0D42D}"/>
          </ac:spMkLst>
        </pc:spChg>
        <pc:spChg chg="add del mod">
          <ac:chgData name="Oleksandr Kazymyrov" userId="2d15c74d-fb47-4c8f-b506-fae4127005b2" providerId="ADAL" clId="{177BF265-7E1E-984B-8D1A-64DC77B2076C}" dt="2019-11-21T10:04:48.366" v="1349" actId="478"/>
          <ac:spMkLst>
            <pc:docMk/>
            <pc:sldMk cId="2362287579" sldId="434"/>
            <ac:spMk id="60" creationId="{660B32EF-CD22-2F4D-970E-61078A74EE2A}"/>
          </ac:spMkLst>
        </pc:spChg>
        <pc:spChg chg="add del mod">
          <ac:chgData name="Oleksandr Kazymyrov" userId="2d15c74d-fb47-4c8f-b506-fae4127005b2" providerId="ADAL" clId="{177BF265-7E1E-984B-8D1A-64DC77B2076C}" dt="2019-11-21T10:04:54.988" v="1351" actId="478"/>
          <ac:spMkLst>
            <pc:docMk/>
            <pc:sldMk cId="2362287579" sldId="434"/>
            <ac:spMk id="61" creationId="{C80DBBFB-90AD-3E45-B1A0-B885321054C5}"/>
          </ac:spMkLst>
        </pc:spChg>
        <pc:spChg chg="add del mod">
          <ac:chgData name="Oleksandr Kazymyrov" userId="2d15c74d-fb47-4c8f-b506-fae4127005b2" providerId="ADAL" clId="{177BF265-7E1E-984B-8D1A-64DC77B2076C}" dt="2019-11-21T10:04:58.244" v="1352" actId="478"/>
          <ac:spMkLst>
            <pc:docMk/>
            <pc:sldMk cId="2362287579" sldId="434"/>
            <ac:spMk id="62" creationId="{5BFA3285-F7D1-D646-9E0C-CD9553ED781E}"/>
          </ac:spMkLst>
        </pc:spChg>
        <pc:spChg chg="add del mod">
          <ac:chgData name="Oleksandr Kazymyrov" userId="2d15c74d-fb47-4c8f-b506-fae4127005b2" providerId="ADAL" clId="{177BF265-7E1E-984B-8D1A-64DC77B2076C}" dt="2019-11-21T10:04:54.988" v="1351" actId="478"/>
          <ac:spMkLst>
            <pc:docMk/>
            <pc:sldMk cId="2362287579" sldId="434"/>
            <ac:spMk id="63" creationId="{326AA8EC-24B7-5F4B-B662-1ACA95666D2D}"/>
          </ac:spMkLst>
        </pc:spChg>
        <pc:spChg chg="add del mod">
          <ac:chgData name="Oleksandr Kazymyrov" userId="2d15c74d-fb47-4c8f-b506-fae4127005b2" providerId="ADAL" clId="{177BF265-7E1E-984B-8D1A-64DC77B2076C}" dt="2019-11-21T10:04:49.359" v="1350" actId="478"/>
          <ac:spMkLst>
            <pc:docMk/>
            <pc:sldMk cId="2362287579" sldId="434"/>
            <ac:spMk id="64" creationId="{3C2CCBD4-05FF-DF4B-A497-3722A4EF0D47}"/>
          </ac:spMkLst>
        </pc:spChg>
        <pc:spChg chg="add del mod">
          <ac:chgData name="Oleksandr Kazymyrov" userId="2d15c74d-fb47-4c8f-b506-fae4127005b2" providerId="ADAL" clId="{177BF265-7E1E-984B-8D1A-64DC77B2076C}" dt="2019-11-21T10:04:54.988" v="1351" actId="478"/>
          <ac:spMkLst>
            <pc:docMk/>
            <pc:sldMk cId="2362287579" sldId="434"/>
            <ac:spMk id="65" creationId="{1468D221-2494-A840-850B-06794EEAFAE7}"/>
          </ac:spMkLst>
        </pc:spChg>
        <pc:spChg chg="add del mod">
          <ac:chgData name="Oleksandr Kazymyrov" userId="2d15c74d-fb47-4c8f-b506-fae4127005b2" providerId="ADAL" clId="{177BF265-7E1E-984B-8D1A-64DC77B2076C}" dt="2019-11-21T10:04:58.244" v="1352" actId="478"/>
          <ac:spMkLst>
            <pc:docMk/>
            <pc:sldMk cId="2362287579" sldId="434"/>
            <ac:spMk id="66" creationId="{3099AD42-499F-7441-87D4-11D4230F57C6}"/>
          </ac:spMkLst>
        </pc:spChg>
        <pc:spChg chg="add del mod">
          <ac:chgData name="Oleksandr Kazymyrov" userId="2d15c74d-fb47-4c8f-b506-fae4127005b2" providerId="ADAL" clId="{177BF265-7E1E-984B-8D1A-64DC77B2076C}" dt="2019-11-21T10:04:54.988" v="1351" actId="478"/>
          <ac:spMkLst>
            <pc:docMk/>
            <pc:sldMk cId="2362287579" sldId="434"/>
            <ac:spMk id="67" creationId="{8308F57A-680B-594C-BBC8-EA3CBB267C0C}"/>
          </ac:spMkLst>
        </pc:spChg>
        <pc:spChg chg="add del mod">
          <ac:chgData name="Oleksandr Kazymyrov" userId="2d15c74d-fb47-4c8f-b506-fae4127005b2" providerId="ADAL" clId="{177BF265-7E1E-984B-8D1A-64DC77B2076C}" dt="2019-11-21T10:04:42.704" v="1347" actId="478"/>
          <ac:spMkLst>
            <pc:docMk/>
            <pc:sldMk cId="2362287579" sldId="434"/>
            <ac:spMk id="68" creationId="{C10E34D9-0122-FB49-9930-46AF9FFD4AD9}"/>
          </ac:spMkLst>
        </pc:spChg>
        <pc:spChg chg="add del mod">
          <ac:chgData name="Oleksandr Kazymyrov" userId="2d15c74d-fb47-4c8f-b506-fae4127005b2" providerId="ADAL" clId="{177BF265-7E1E-984B-8D1A-64DC77B2076C}" dt="2019-11-21T10:04:54.988" v="1351" actId="478"/>
          <ac:spMkLst>
            <pc:docMk/>
            <pc:sldMk cId="2362287579" sldId="434"/>
            <ac:spMk id="69" creationId="{CD022AAF-6D9C-3048-AC22-9C2DD935239D}"/>
          </ac:spMkLst>
        </pc:spChg>
        <pc:spChg chg="add del mod">
          <ac:chgData name="Oleksandr Kazymyrov" userId="2d15c74d-fb47-4c8f-b506-fae4127005b2" providerId="ADAL" clId="{177BF265-7E1E-984B-8D1A-64DC77B2076C}" dt="2019-11-21T10:04:58.244" v="1352" actId="478"/>
          <ac:spMkLst>
            <pc:docMk/>
            <pc:sldMk cId="2362287579" sldId="434"/>
            <ac:spMk id="70" creationId="{2149548A-603E-1C46-9ED0-66E2E2BA8D91}"/>
          </ac:spMkLst>
        </pc:spChg>
        <pc:spChg chg="add del mod">
          <ac:chgData name="Oleksandr Kazymyrov" userId="2d15c74d-fb47-4c8f-b506-fae4127005b2" providerId="ADAL" clId="{177BF265-7E1E-984B-8D1A-64DC77B2076C}" dt="2019-11-21T10:04:54.988" v="1351" actId="478"/>
          <ac:spMkLst>
            <pc:docMk/>
            <pc:sldMk cId="2362287579" sldId="434"/>
            <ac:spMk id="71" creationId="{DDE2BACD-F656-9D48-95A4-0309FF5F0C39}"/>
          </ac:spMkLst>
        </pc:spChg>
        <pc:spChg chg="add del mod">
          <ac:chgData name="Oleksandr Kazymyrov" userId="2d15c74d-fb47-4c8f-b506-fae4127005b2" providerId="ADAL" clId="{177BF265-7E1E-984B-8D1A-64DC77B2076C}" dt="2019-11-21T10:03:51.689" v="1325" actId="478"/>
          <ac:spMkLst>
            <pc:docMk/>
            <pc:sldMk cId="2362287579" sldId="434"/>
            <ac:spMk id="72" creationId="{0CA12D0F-6306-2745-AC5A-664264A95E17}"/>
          </ac:spMkLst>
        </pc:spChg>
        <pc:spChg chg="add del mod">
          <ac:chgData name="Oleksandr Kazymyrov" userId="2d15c74d-fb47-4c8f-b506-fae4127005b2" providerId="ADAL" clId="{177BF265-7E1E-984B-8D1A-64DC77B2076C}" dt="2019-11-21T10:03:51.689" v="1325" actId="478"/>
          <ac:spMkLst>
            <pc:docMk/>
            <pc:sldMk cId="2362287579" sldId="434"/>
            <ac:spMk id="73" creationId="{4467B8E1-C584-994B-A814-F24A30221FA6}"/>
          </ac:spMkLst>
        </pc:spChg>
        <pc:spChg chg="add del mod">
          <ac:chgData name="Oleksandr Kazymyrov" userId="2d15c74d-fb47-4c8f-b506-fae4127005b2" providerId="ADAL" clId="{177BF265-7E1E-984B-8D1A-64DC77B2076C}" dt="2019-11-21T10:03:51.689" v="1325" actId="478"/>
          <ac:spMkLst>
            <pc:docMk/>
            <pc:sldMk cId="2362287579" sldId="434"/>
            <ac:spMk id="74" creationId="{D1EA5E00-8AEB-DB43-A95E-420852D3FFF3}"/>
          </ac:spMkLst>
        </pc:spChg>
        <pc:spChg chg="add del mod">
          <ac:chgData name="Oleksandr Kazymyrov" userId="2d15c74d-fb47-4c8f-b506-fae4127005b2" providerId="ADAL" clId="{177BF265-7E1E-984B-8D1A-64DC77B2076C}" dt="2019-11-21T10:03:51.689" v="1325" actId="478"/>
          <ac:spMkLst>
            <pc:docMk/>
            <pc:sldMk cId="2362287579" sldId="434"/>
            <ac:spMk id="75" creationId="{7D27323D-A3E6-FB4D-83E3-BDF8909B7219}"/>
          </ac:spMkLst>
        </pc:spChg>
        <pc:spChg chg="add del mod">
          <ac:chgData name="Oleksandr Kazymyrov" userId="2d15c74d-fb47-4c8f-b506-fae4127005b2" providerId="ADAL" clId="{177BF265-7E1E-984B-8D1A-64DC77B2076C}" dt="2019-11-21T10:04:20.061" v="1337" actId="478"/>
          <ac:spMkLst>
            <pc:docMk/>
            <pc:sldMk cId="2362287579" sldId="434"/>
            <ac:spMk id="76" creationId="{2F49F7F1-053E-EA4C-B8EA-C6DD6E6C752E}"/>
          </ac:spMkLst>
        </pc:spChg>
        <pc:spChg chg="add del mod">
          <ac:chgData name="Oleksandr Kazymyrov" userId="2d15c74d-fb47-4c8f-b506-fae4127005b2" providerId="ADAL" clId="{177BF265-7E1E-984B-8D1A-64DC77B2076C}" dt="2019-11-21T10:04:20.061" v="1337" actId="478"/>
          <ac:spMkLst>
            <pc:docMk/>
            <pc:sldMk cId="2362287579" sldId="434"/>
            <ac:spMk id="77" creationId="{ADE21D0A-274C-7544-8779-BF468C8E7D8F}"/>
          </ac:spMkLst>
        </pc:spChg>
        <pc:spChg chg="add del mod">
          <ac:chgData name="Oleksandr Kazymyrov" userId="2d15c74d-fb47-4c8f-b506-fae4127005b2" providerId="ADAL" clId="{177BF265-7E1E-984B-8D1A-64DC77B2076C}" dt="2019-11-21T10:04:20.061" v="1337" actId="478"/>
          <ac:spMkLst>
            <pc:docMk/>
            <pc:sldMk cId="2362287579" sldId="434"/>
            <ac:spMk id="78" creationId="{97BB93E4-93C4-514D-B9E8-A663255F5C7B}"/>
          </ac:spMkLst>
        </pc:spChg>
        <pc:spChg chg="add del mod">
          <ac:chgData name="Oleksandr Kazymyrov" userId="2d15c74d-fb47-4c8f-b506-fae4127005b2" providerId="ADAL" clId="{177BF265-7E1E-984B-8D1A-64DC77B2076C}" dt="2019-11-21T10:04:20.061" v="1337" actId="478"/>
          <ac:spMkLst>
            <pc:docMk/>
            <pc:sldMk cId="2362287579" sldId="434"/>
            <ac:spMk id="79" creationId="{84820558-C010-CF47-9398-D649E7D8748C}"/>
          </ac:spMkLst>
        </pc:spChg>
        <pc:spChg chg="add del mod">
          <ac:chgData name="Oleksandr Kazymyrov" userId="2d15c74d-fb47-4c8f-b506-fae4127005b2" providerId="ADAL" clId="{177BF265-7E1E-984B-8D1A-64DC77B2076C}" dt="2019-11-21T10:03:51.689" v="1325" actId="478"/>
          <ac:spMkLst>
            <pc:docMk/>
            <pc:sldMk cId="2362287579" sldId="434"/>
            <ac:spMk id="80" creationId="{A8EA4150-25E8-B840-BC7C-86852022FB5F}"/>
          </ac:spMkLst>
        </pc:spChg>
        <pc:spChg chg="add del mod">
          <ac:chgData name="Oleksandr Kazymyrov" userId="2d15c74d-fb47-4c8f-b506-fae4127005b2" providerId="ADAL" clId="{177BF265-7E1E-984B-8D1A-64DC77B2076C}" dt="2019-11-21T10:03:51.689" v="1325" actId="478"/>
          <ac:spMkLst>
            <pc:docMk/>
            <pc:sldMk cId="2362287579" sldId="434"/>
            <ac:spMk id="81" creationId="{C1D0FD6E-FE04-ED43-B221-7A1556E20302}"/>
          </ac:spMkLst>
        </pc:spChg>
        <pc:spChg chg="add del mod">
          <ac:chgData name="Oleksandr Kazymyrov" userId="2d15c74d-fb47-4c8f-b506-fae4127005b2" providerId="ADAL" clId="{177BF265-7E1E-984B-8D1A-64DC77B2076C}" dt="2019-11-21T10:04:15.599" v="1335" actId="478"/>
          <ac:spMkLst>
            <pc:docMk/>
            <pc:sldMk cId="2362287579" sldId="434"/>
            <ac:spMk id="82" creationId="{614C276B-B921-3C4C-8DF2-0BB58ACA435E}"/>
          </ac:spMkLst>
        </pc:spChg>
        <pc:spChg chg="add del mod">
          <ac:chgData name="Oleksandr Kazymyrov" userId="2d15c74d-fb47-4c8f-b506-fae4127005b2" providerId="ADAL" clId="{177BF265-7E1E-984B-8D1A-64DC77B2076C}" dt="2019-11-21T10:04:15.599" v="1335" actId="478"/>
          <ac:spMkLst>
            <pc:docMk/>
            <pc:sldMk cId="2362287579" sldId="434"/>
            <ac:spMk id="83" creationId="{A2E5BF10-1B80-6041-B4A6-57612D3FB83A}"/>
          </ac:spMkLst>
        </pc:spChg>
        <pc:spChg chg="add del mod">
          <ac:chgData name="Oleksandr Kazymyrov" userId="2d15c74d-fb47-4c8f-b506-fae4127005b2" providerId="ADAL" clId="{177BF265-7E1E-984B-8D1A-64DC77B2076C}" dt="2019-11-21T10:04:01.002" v="1329" actId="478"/>
          <ac:spMkLst>
            <pc:docMk/>
            <pc:sldMk cId="2362287579" sldId="434"/>
            <ac:spMk id="84" creationId="{1BEF8E5B-80C3-3E41-8E7E-F255299FC327}"/>
          </ac:spMkLst>
        </pc:spChg>
        <pc:spChg chg="add del mod">
          <ac:chgData name="Oleksandr Kazymyrov" userId="2d15c74d-fb47-4c8f-b506-fae4127005b2" providerId="ADAL" clId="{177BF265-7E1E-984B-8D1A-64DC77B2076C}" dt="2019-11-21T10:04:03.224" v="1330" actId="478"/>
          <ac:spMkLst>
            <pc:docMk/>
            <pc:sldMk cId="2362287579" sldId="434"/>
            <ac:spMk id="85" creationId="{FCF1D7E8-FD03-954F-BCB7-26F205500A60}"/>
          </ac:spMkLst>
        </pc:spChg>
        <pc:spChg chg="add del mod">
          <ac:chgData name="Oleksandr Kazymyrov" userId="2d15c74d-fb47-4c8f-b506-fae4127005b2" providerId="ADAL" clId="{177BF265-7E1E-984B-8D1A-64DC77B2076C}" dt="2019-11-21T10:03:51.689" v="1325" actId="478"/>
          <ac:spMkLst>
            <pc:docMk/>
            <pc:sldMk cId="2362287579" sldId="434"/>
            <ac:spMk id="86" creationId="{BC663B93-C6A6-8F48-A3AD-E59A0791700B}"/>
          </ac:spMkLst>
        </pc:spChg>
        <pc:spChg chg="add del mod">
          <ac:chgData name="Oleksandr Kazymyrov" userId="2d15c74d-fb47-4c8f-b506-fae4127005b2" providerId="ADAL" clId="{177BF265-7E1E-984B-8D1A-64DC77B2076C}" dt="2019-11-21T10:03:51.689" v="1325" actId="478"/>
          <ac:spMkLst>
            <pc:docMk/>
            <pc:sldMk cId="2362287579" sldId="434"/>
            <ac:spMk id="87" creationId="{0BACA02E-166E-5E47-99FE-8E5206A92122}"/>
          </ac:spMkLst>
        </pc:spChg>
        <pc:spChg chg="add del mod">
          <ac:chgData name="Oleksandr Kazymyrov" userId="2d15c74d-fb47-4c8f-b506-fae4127005b2" providerId="ADAL" clId="{177BF265-7E1E-984B-8D1A-64DC77B2076C}" dt="2019-11-21T10:03:51.689" v="1325" actId="478"/>
          <ac:spMkLst>
            <pc:docMk/>
            <pc:sldMk cId="2362287579" sldId="434"/>
            <ac:spMk id="88" creationId="{73C0E293-10EC-F748-AD41-8591E9BDFFCD}"/>
          </ac:spMkLst>
        </pc:spChg>
        <pc:spChg chg="add del mod">
          <ac:chgData name="Oleksandr Kazymyrov" userId="2d15c74d-fb47-4c8f-b506-fae4127005b2" providerId="ADAL" clId="{177BF265-7E1E-984B-8D1A-64DC77B2076C}" dt="2019-11-21T10:04:22.898" v="1338" actId="478"/>
          <ac:spMkLst>
            <pc:docMk/>
            <pc:sldMk cId="2362287579" sldId="434"/>
            <ac:spMk id="89" creationId="{8DE2A2C3-AAAA-094F-9C6C-44CC7A4CC7DE}"/>
          </ac:spMkLst>
        </pc:spChg>
        <pc:spChg chg="add del mod">
          <ac:chgData name="Oleksandr Kazymyrov" userId="2d15c74d-fb47-4c8f-b506-fae4127005b2" providerId="ADAL" clId="{177BF265-7E1E-984B-8D1A-64DC77B2076C}" dt="2019-11-21T10:04:15.599" v="1335" actId="478"/>
          <ac:spMkLst>
            <pc:docMk/>
            <pc:sldMk cId="2362287579" sldId="434"/>
            <ac:spMk id="90" creationId="{89834E3B-368A-4C48-8C71-1A8EBB97B95F}"/>
          </ac:spMkLst>
        </pc:spChg>
        <pc:spChg chg="add del mod">
          <ac:chgData name="Oleksandr Kazymyrov" userId="2d15c74d-fb47-4c8f-b506-fae4127005b2" providerId="ADAL" clId="{177BF265-7E1E-984B-8D1A-64DC77B2076C}" dt="2019-11-21T10:04:15.599" v="1335" actId="478"/>
          <ac:spMkLst>
            <pc:docMk/>
            <pc:sldMk cId="2362287579" sldId="434"/>
            <ac:spMk id="91" creationId="{56A0B56B-3FBC-A84E-883E-57E9AE6815B0}"/>
          </ac:spMkLst>
        </pc:spChg>
        <pc:spChg chg="add del mod">
          <ac:chgData name="Oleksandr Kazymyrov" userId="2d15c74d-fb47-4c8f-b506-fae4127005b2" providerId="ADAL" clId="{177BF265-7E1E-984B-8D1A-64DC77B2076C}" dt="2019-11-21T10:04:05.286" v="1331" actId="478"/>
          <ac:spMkLst>
            <pc:docMk/>
            <pc:sldMk cId="2362287579" sldId="434"/>
            <ac:spMk id="92" creationId="{30ABD90A-BDA4-B149-B0E9-71444F58CC2B}"/>
          </ac:spMkLst>
        </pc:spChg>
        <pc:spChg chg="add del mod">
          <ac:chgData name="Oleksandr Kazymyrov" userId="2d15c74d-fb47-4c8f-b506-fae4127005b2" providerId="ADAL" clId="{177BF265-7E1E-984B-8D1A-64DC77B2076C}" dt="2019-11-21T10:04:07.557" v="1332" actId="478"/>
          <ac:spMkLst>
            <pc:docMk/>
            <pc:sldMk cId="2362287579" sldId="434"/>
            <ac:spMk id="93" creationId="{04EE29D6-F9BD-FD4D-8E28-E22987593113}"/>
          </ac:spMkLst>
        </pc:spChg>
        <pc:grpChg chg="mod">
          <ac:chgData name="Oleksandr Kazymyrov" userId="2d15c74d-fb47-4c8f-b506-fae4127005b2" providerId="ADAL" clId="{177BF265-7E1E-984B-8D1A-64DC77B2076C}" dt="2019-11-21T10:03:48.507" v="1324" actId="14429"/>
          <ac:grpSpMkLst>
            <pc:docMk/>
            <pc:sldMk cId="2362287579" sldId="434"/>
            <ac:grpSpMk id="1" creationId="{00000000-0000-0000-0000-000000000000}"/>
          </ac:grpSpMkLst>
        </pc:grpChg>
        <pc:cxnChg chg="add mod">
          <ac:chgData name="Oleksandr Kazymyrov" userId="2d15c74d-fb47-4c8f-b506-fae4127005b2" providerId="ADAL" clId="{177BF265-7E1E-984B-8D1A-64DC77B2076C}" dt="2019-11-21T10:03:48.507" v="1324" actId="14429"/>
          <ac:cxnSpMkLst>
            <pc:docMk/>
            <pc:sldMk cId="2362287579" sldId="434"/>
            <ac:cxnSpMk id="8" creationId="{50EA3C26-A80F-9948-A610-FC3EC64E2184}"/>
          </ac:cxnSpMkLst>
        </pc:cxnChg>
        <pc:cxnChg chg="add mod">
          <ac:chgData name="Oleksandr Kazymyrov" userId="2d15c74d-fb47-4c8f-b506-fae4127005b2" providerId="ADAL" clId="{177BF265-7E1E-984B-8D1A-64DC77B2076C}" dt="2019-11-21T10:03:48.507" v="1324" actId="14429"/>
          <ac:cxnSpMkLst>
            <pc:docMk/>
            <pc:sldMk cId="2362287579" sldId="434"/>
            <ac:cxnSpMk id="10" creationId="{BD6A2B0B-F263-AA49-AC12-CD78B0428F5B}"/>
          </ac:cxnSpMkLst>
        </pc:cxnChg>
        <pc:cxnChg chg="add mod">
          <ac:chgData name="Oleksandr Kazymyrov" userId="2d15c74d-fb47-4c8f-b506-fae4127005b2" providerId="ADAL" clId="{177BF265-7E1E-984B-8D1A-64DC77B2076C}" dt="2019-11-21T10:03:48.507" v="1324" actId="14429"/>
          <ac:cxnSpMkLst>
            <pc:docMk/>
            <pc:sldMk cId="2362287579" sldId="434"/>
            <ac:cxnSpMk id="12" creationId="{6C1B0D24-3838-674C-8858-6CF198F043F5}"/>
          </ac:cxnSpMkLst>
        </pc:cxnChg>
        <pc:cxnChg chg="add del mod">
          <ac:chgData name="Oleksandr Kazymyrov" userId="2d15c74d-fb47-4c8f-b506-fae4127005b2" providerId="ADAL" clId="{177BF265-7E1E-984B-8D1A-64DC77B2076C}" dt="2019-11-21T10:04:37.691" v="1344" actId="478"/>
          <ac:cxnSpMkLst>
            <pc:docMk/>
            <pc:sldMk cId="2362287579" sldId="434"/>
            <ac:cxnSpMk id="14" creationId="{EA60211F-771D-FB40-912D-AEBA6BDB5E6D}"/>
          </ac:cxnSpMkLst>
        </pc:cxnChg>
        <pc:cxnChg chg="add del mod">
          <ac:chgData name="Oleksandr Kazymyrov" userId="2d15c74d-fb47-4c8f-b506-fae4127005b2" providerId="ADAL" clId="{177BF265-7E1E-984B-8D1A-64DC77B2076C}" dt="2019-11-21T10:04:39.383" v="1345" actId="478"/>
          <ac:cxnSpMkLst>
            <pc:docMk/>
            <pc:sldMk cId="2362287579" sldId="434"/>
            <ac:cxnSpMk id="15" creationId="{4F2AD4C3-E267-1E46-89C3-AF2A2E620BE3}"/>
          </ac:cxnSpMkLst>
        </pc:cxnChg>
        <pc:cxnChg chg="add mod">
          <ac:chgData name="Oleksandr Kazymyrov" userId="2d15c74d-fb47-4c8f-b506-fae4127005b2" providerId="ADAL" clId="{177BF265-7E1E-984B-8D1A-64DC77B2076C}" dt="2019-11-21T10:05:07.078" v="1355" actId="14100"/>
          <ac:cxnSpMkLst>
            <pc:docMk/>
            <pc:sldMk cId="2362287579" sldId="434"/>
            <ac:cxnSpMk id="16" creationId="{9CF08426-114B-874C-B1B0-DA86C8302927}"/>
          </ac:cxnSpMkLst>
        </pc:cxnChg>
        <pc:cxnChg chg="add mod">
          <ac:chgData name="Oleksandr Kazymyrov" userId="2d15c74d-fb47-4c8f-b506-fae4127005b2" providerId="ADAL" clId="{177BF265-7E1E-984B-8D1A-64DC77B2076C}" dt="2019-11-21T10:05:19.233" v="1358" actId="14100"/>
          <ac:cxnSpMkLst>
            <pc:docMk/>
            <pc:sldMk cId="2362287579" sldId="434"/>
            <ac:cxnSpMk id="17" creationId="{8BF3BA08-3E40-ED4D-BCD9-3D328507A3DA}"/>
          </ac:cxnSpMkLst>
        </pc:cxnChg>
        <pc:cxnChg chg="add del mod">
          <ac:chgData name="Oleksandr Kazymyrov" userId="2d15c74d-fb47-4c8f-b506-fae4127005b2" providerId="ADAL" clId="{177BF265-7E1E-984B-8D1A-64DC77B2076C}" dt="2019-11-21T10:04:10.421" v="1333" actId="478"/>
          <ac:cxnSpMkLst>
            <pc:docMk/>
            <pc:sldMk cId="2362287579" sldId="434"/>
            <ac:cxnSpMk id="18" creationId="{9D563D02-A888-294C-BB80-611F34925F14}"/>
          </ac:cxnSpMkLst>
        </pc:cxnChg>
        <pc:cxnChg chg="add del mod">
          <ac:chgData name="Oleksandr Kazymyrov" userId="2d15c74d-fb47-4c8f-b506-fae4127005b2" providerId="ADAL" clId="{177BF265-7E1E-984B-8D1A-64DC77B2076C}" dt="2019-11-21T10:04:15.599" v="1335" actId="478"/>
          <ac:cxnSpMkLst>
            <pc:docMk/>
            <pc:sldMk cId="2362287579" sldId="434"/>
            <ac:cxnSpMk id="19" creationId="{C461A287-7E38-1C4A-9397-0E6F7C0A6A29}"/>
          </ac:cxnSpMkLst>
        </pc:cxnChg>
        <pc:cxnChg chg="add del mod">
          <ac:chgData name="Oleksandr Kazymyrov" userId="2d15c74d-fb47-4c8f-b506-fae4127005b2" providerId="ADAL" clId="{177BF265-7E1E-984B-8D1A-64DC77B2076C}" dt="2019-11-21T10:05:15.672" v="1357" actId="478"/>
          <ac:cxnSpMkLst>
            <pc:docMk/>
            <pc:sldMk cId="2362287579" sldId="434"/>
            <ac:cxnSpMk id="20" creationId="{46AF43DB-F807-1B44-A8E9-FB1661D5B8CA}"/>
          </ac:cxnSpMkLst>
        </pc:cxnChg>
      </pc:sldChg>
      <pc:sldChg chg="delSp modSp add ord modAnim">
        <pc:chgData name="Oleksandr Kazymyrov" userId="2d15c74d-fb47-4c8f-b506-fae4127005b2" providerId="ADAL" clId="{177BF265-7E1E-984B-8D1A-64DC77B2076C}" dt="2019-11-25T15:39:08.871" v="2738" actId="1076"/>
        <pc:sldMkLst>
          <pc:docMk/>
          <pc:sldMk cId="2970952572" sldId="435"/>
        </pc:sldMkLst>
        <pc:spChg chg="del">
          <ac:chgData name="Oleksandr Kazymyrov" userId="2d15c74d-fb47-4c8f-b506-fae4127005b2" providerId="ADAL" clId="{177BF265-7E1E-984B-8D1A-64DC77B2076C}" dt="2019-11-21T19:46:25.012" v="1670" actId="478"/>
          <ac:spMkLst>
            <pc:docMk/>
            <pc:sldMk cId="2970952572" sldId="435"/>
            <ac:spMk id="21" creationId="{2469E0C1-C315-494E-8ED6-B4E7FEDE16AA}"/>
          </ac:spMkLst>
        </pc:spChg>
        <pc:spChg chg="del">
          <ac:chgData name="Oleksandr Kazymyrov" userId="2d15c74d-fb47-4c8f-b506-fae4127005b2" providerId="ADAL" clId="{177BF265-7E1E-984B-8D1A-64DC77B2076C}" dt="2019-11-21T19:46:25.012" v="1670" actId="478"/>
          <ac:spMkLst>
            <pc:docMk/>
            <pc:sldMk cId="2970952572" sldId="435"/>
            <ac:spMk id="22" creationId="{3BF41C18-A337-7743-82A2-F79758C15342}"/>
          </ac:spMkLst>
        </pc:spChg>
        <pc:spChg chg="del">
          <ac:chgData name="Oleksandr Kazymyrov" userId="2d15c74d-fb47-4c8f-b506-fae4127005b2" providerId="ADAL" clId="{177BF265-7E1E-984B-8D1A-64DC77B2076C}" dt="2019-11-21T19:46:25.012" v="1670" actId="478"/>
          <ac:spMkLst>
            <pc:docMk/>
            <pc:sldMk cId="2970952572" sldId="435"/>
            <ac:spMk id="23" creationId="{2D1CD5F1-EA70-7343-A759-48B310B06A76}"/>
          </ac:spMkLst>
        </pc:spChg>
        <pc:spChg chg="del">
          <ac:chgData name="Oleksandr Kazymyrov" userId="2d15c74d-fb47-4c8f-b506-fae4127005b2" providerId="ADAL" clId="{177BF265-7E1E-984B-8D1A-64DC77B2076C}" dt="2019-11-21T19:46:25.012" v="1670" actId="478"/>
          <ac:spMkLst>
            <pc:docMk/>
            <pc:sldMk cId="2970952572" sldId="435"/>
            <ac:spMk id="24" creationId="{2EB9ECB0-675F-0346-9980-6870BA16009D}"/>
          </ac:spMkLst>
        </pc:spChg>
        <pc:spChg chg="del">
          <ac:chgData name="Oleksandr Kazymyrov" userId="2d15c74d-fb47-4c8f-b506-fae4127005b2" providerId="ADAL" clId="{177BF265-7E1E-984B-8D1A-64DC77B2076C}" dt="2019-11-21T19:46:25.012" v="1670" actId="478"/>
          <ac:spMkLst>
            <pc:docMk/>
            <pc:sldMk cId="2970952572" sldId="435"/>
            <ac:spMk id="25" creationId="{DAF9ABE8-C332-C24E-86F7-B1614674B64E}"/>
          </ac:spMkLst>
        </pc:spChg>
        <pc:spChg chg="del">
          <ac:chgData name="Oleksandr Kazymyrov" userId="2d15c74d-fb47-4c8f-b506-fae4127005b2" providerId="ADAL" clId="{177BF265-7E1E-984B-8D1A-64DC77B2076C}" dt="2019-11-21T19:46:25.012" v="1670" actId="478"/>
          <ac:spMkLst>
            <pc:docMk/>
            <pc:sldMk cId="2970952572" sldId="435"/>
            <ac:spMk id="26" creationId="{43A70F95-CB17-0741-B3D6-62B3075D0AFB}"/>
          </ac:spMkLst>
        </pc:spChg>
        <pc:spChg chg="del">
          <ac:chgData name="Oleksandr Kazymyrov" userId="2d15c74d-fb47-4c8f-b506-fae4127005b2" providerId="ADAL" clId="{177BF265-7E1E-984B-8D1A-64DC77B2076C}" dt="2019-11-21T19:46:25.012" v="1670" actId="478"/>
          <ac:spMkLst>
            <pc:docMk/>
            <pc:sldMk cId="2970952572" sldId="435"/>
            <ac:spMk id="27" creationId="{8FDDFABD-1DFE-D448-AB08-F3CB251BCD6A}"/>
          </ac:spMkLst>
        </pc:spChg>
        <pc:spChg chg="del">
          <ac:chgData name="Oleksandr Kazymyrov" userId="2d15c74d-fb47-4c8f-b506-fae4127005b2" providerId="ADAL" clId="{177BF265-7E1E-984B-8D1A-64DC77B2076C}" dt="2019-11-21T19:46:25.012" v="1670" actId="478"/>
          <ac:spMkLst>
            <pc:docMk/>
            <pc:sldMk cId="2970952572" sldId="435"/>
            <ac:spMk id="28" creationId="{1B1EE7F2-7B4E-E743-BD91-495C8CC6E8CF}"/>
          </ac:spMkLst>
        </pc:spChg>
        <pc:spChg chg="del">
          <ac:chgData name="Oleksandr Kazymyrov" userId="2d15c74d-fb47-4c8f-b506-fae4127005b2" providerId="ADAL" clId="{177BF265-7E1E-984B-8D1A-64DC77B2076C}" dt="2019-11-21T19:46:25.012" v="1670" actId="478"/>
          <ac:spMkLst>
            <pc:docMk/>
            <pc:sldMk cId="2970952572" sldId="435"/>
            <ac:spMk id="29" creationId="{3818FDED-0A4C-AA49-93C4-8D77CD588D69}"/>
          </ac:spMkLst>
        </pc:spChg>
        <pc:spChg chg="del">
          <ac:chgData name="Oleksandr Kazymyrov" userId="2d15c74d-fb47-4c8f-b506-fae4127005b2" providerId="ADAL" clId="{177BF265-7E1E-984B-8D1A-64DC77B2076C}" dt="2019-11-21T19:46:21.768" v="1669" actId="478"/>
          <ac:spMkLst>
            <pc:docMk/>
            <pc:sldMk cId="2970952572" sldId="435"/>
            <ac:spMk id="30" creationId="{A342F0D2-D2C9-0A49-B8CE-A1A3943B7E41}"/>
          </ac:spMkLst>
        </pc:spChg>
        <pc:spChg chg="del">
          <ac:chgData name="Oleksandr Kazymyrov" userId="2d15c74d-fb47-4c8f-b506-fae4127005b2" providerId="ADAL" clId="{177BF265-7E1E-984B-8D1A-64DC77B2076C}" dt="2019-11-21T19:46:21.768" v="1669" actId="478"/>
          <ac:spMkLst>
            <pc:docMk/>
            <pc:sldMk cId="2970952572" sldId="435"/>
            <ac:spMk id="31" creationId="{175D8AAE-357C-1144-970B-4ADC6F8FCF69}"/>
          </ac:spMkLst>
        </pc:spChg>
        <pc:spChg chg="del">
          <ac:chgData name="Oleksandr Kazymyrov" userId="2d15c74d-fb47-4c8f-b506-fae4127005b2" providerId="ADAL" clId="{177BF265-7E1E-984B-8D1A-64DC77B2076C}" dt="2019-11-21T19:46:21.768" v="1669" actId="478"/>
          <ac:spMkLst>
            <pc:docMk/>
            <pc:sldMk cId="2970952572" sldId="435"/>
            <ac:spMk id="32" creationId="{18EADE65-BF9A-FE47-8589-4107D2D92E91}"/>
          </ac:spMkLst>
        </pc:spChg>
        <pc:spChg chg="mod">
          <ac:chgData name="Oleksandr Kazymyrov" userId="2d15c74d-fb47-4c8f-b506-fae4127005b2" providerId="ADAL" clId="{177BF265-7E1E-984B-8D1A-64DC77B2076C}" dt="2019-11-23T00:34:09.231" v="2308" actId="207"/>
          <ac:spMkLst>
            <pc:docMk/>
            <pc:sldMk cId="2970952572" sldId="435"/>
            <ac:spMk id="33" creationId="{73CAD851-4B5F-9248-A8C7-20D077C122FF}"/>
          </ac:spMkLst>
        </pc:spChg>
        <pc:spChg chg="mod">
          <ac:chgData name="Oleksandr Kazymyrov" userId="2d15c74d-fb47-4c8f-b506-fae4127005b2" providerId="ADAL" clId="{177BF265-7E1E-984B-8D1A-64DC77B2076C}" dt="2019-11-23T00:34:09.231" v="2308" actId="207"/>
          <ac:spMkLst>
            <pc:docMk/>
            <pc:sldMk cId="2970952572" sldId="435"/>
            <ac:spMk id="36" creationId="{5CC6975A-8F3C-BE45-9346-380C4433001B}"/>
          </ac:spMkLst>
        </pc:spChg>
        <pc:spChg chg="mod">
          <ac:chgData name="Oleksandr Kazymyrov" userId="2d15c74d-fb47-4c8f-b506-fae4127005b2" providerId="ADAL" clId="{177BF265-7E1E-984B-8D1A-64DC77B2076C}" dt="2019-11-25T15:39:08.871" v="2738" actId="1076"/>
          <ac:spMkLst>
            <pc:docMk/>
            <pc:sldMk cId="2970952572" sldId="435"/>
            <ac:spMk id="43" creationId="{A420E560-5D99-9B4D-AF52-DD8AEB94CD03}"/>
          </ac:spMkLst>
        </pc:spChg>
        <pc:spChg chg="mod">
          <ac:chgData name="Oleksandr Kazymyrov" userId="2d15c74d-fb47-4c8f-b506-fae4127005b2" providerId="ADAL" clId="{177BF265-7E1E-984B-8D1A-64DC77B2076C}" dt="2019-11-25T15:38:55.837" v="2735"/>
          <ac:spMkLst>
            <pc:docMk/>
            <pc:sldMk cId="2970952572" sldId="435"/>
            <ac:spMk id="46" creationId="{FA635B24-3B3E-7843-A6E7-A86A16BB7AA8}"/>
          </ac:spMkLst>
        </pc:spChg>
      </pc:sldChg>
      <pc:sldChg chg="addSp delSp modSp add delAnim modAnim">
        <pc:chgData name="Oleksandr Kazymyrov" userId="2d15c74d-fb47-4c8f-b506-fae4127005b2" providerId="ADAL" clId="{177BF265-7E1E-984B-8D1A-64DC77B2076C}" dt="2019-11-21T21:20:33.680" v="1888"/>
        <pc:sldMkLst>
          <pc:docMk/>
          <pc:sldMk cId="2836405940" sldId="436"/>
        </pc:sldMkLst>
        <pc:spChg chg="add del">
          <ac:chgData name="Oleksandr Kazymyrov" userId="2d15c74d-fb47-4c8f-b506-fae4127005b2" providerId="ADAL" clId="{177BF265-7E1E-984B-8D1A-64DC77B2076C}" dt="2019-11-21T21:19:34.476" v="1884" actId="478"/>
          <ac:spMkLst>
            <pc:docMk/>
            <pc:sldMk cId="2836405940" sldId="436"/>
            <ac:spMk id="2" creationId="{33F12CBB-3C8F-ED48-B0FA-45055E4DE20B}"/>
          </ac:spMkLst>
        </pc:spChg>
        <pc:spChg chg="del">
          <ac:chgData name="Oleksandr Kazymyrov" userId="2d15c74d-fb47-4c8f-b506-fae4127005b2" providerId="ADAL" clId="{177BF265-7E1E-984B-8D1A-64DC77B2076C}" dt="2019-11-21T18:44:49.855" v="1361" actId="478"/>
          <ac:spMkLst>
            <pc:docMk/>
            <pc:sldMk cId="2836405940" sldId="436"/>
            <ac:spMk id="3" creationId="{1957F7B0-E340-3943-A2E0-F64C79A20494}"/>
          </ac:spMkLst>
        </pc:spChg>
        <pc:spChg chg="add del mod">
          <ac:chgData name="Oleksandr Kazymyrov" userId="2d15c74d-fb47-4c8f-b506-fae4127005b2" providerId="ADAL" clId="{177BF265-7E1E-984B-8D1A-64DC77B2076C}" dt="2019-11-21T18:44:52.061" v="1362" actId="478"/>
          <ac:spMkLst>
            <pc:docMk/>
            <pc:sldMk cId="2836405940" sldId="436"/>
            <ac:spMk id="5" creationId="{34C2C3DD-E364-4243-9977-76B7F9CE9E4B}"/>
          </ac:spMkLst>
        </pc:spChg>
        <pc:spChg chg="add del mod">
          <ac:chgData name="Oleksandr Kazymyrov" userId="2d15c74d-fb47-4c8f-b506-fae4127005b2" providerId="ADAL" clId="{177BF265-7E1E-984B-8D1A-64DC77B2076C}" dt="2019-11-21T21:19:38.860" v="1886" actId="478"/>
          <ac:spMkLst>
            <pc:docMk/>
            <pc:sldMk cId="2836405940" sldId="436"/>
            <ac:spMk id="6" creationId="{E8482E4D-D0B6-C843-BE36-A58F4F63FB27}"/>
          </ac:spMkLst>
        </pc:spChg>
        <pc:spChg chg="add del mod">
          <ac:chgData name="Oleksandr Kazymyrov" userId="2d15c74d-fb47-4c8f-b506-fae4127005b2" providerId="ADAL" clId="{177BF265-7E1E-984B-8D1A-64DC77B2076C}" dt="2019-11-21T21:19:38.860" v="1886" actId="478"/>
          <ac:spMkLst>
            <pc:docMk/>
            <pc:sldMk cId="2836405940" sldId="436"/>
            <ac:spMk id="7" creationId="{E29F05C2-DEE4-144D-A2C9-5B0D13E3E7FF}"/>
          </ac:spMkLst>
        </pc:spChg>
        <pc:spChg chg="add del mod">
          <ac:chgData name="Oleksandr Kazymyrov" userId="2d15c74d-fb47-4c8f-b506-fae4127005b2" providerId="ADAL" clId="{177BF265-7E1E-984B-8D1A-64DC77B2076C}" dt="2019-11-21T21:19:38.860" v="1886" actId="478"/>
          <ac:spMkLst>
            <pc:docMk/>
            <pc:sldMk cId="2836405940" sldId="436"/>
            <ac:spMk id="8" creationId="{01FC487F-BA26-A041-A5E9-3A6B9D5F6DBE}"/>
          </ac:spMkLst>
        </pc:spChg>
        <pc:spChg chg="add del mod">
          <ac:chgData name="Oleksandr Kazymyrov" userId="2d15c74d-fb47-4c8f-b506-fae4127005b2" providerId="ADAL" clId="{177BF265-7E1E-984B-8D1A-64DC77B2076C}" dt="2019-11-21T21:19:38.860" v="1886" actId="478"/>
          <ac:spMkLst>
            <pc:docMk/>
            <pc:sldMk cId="2836405940" sldId="436"/>
            <ac:spMk id="9" creationId="{7FDE73D1-296A-E040-BDD3-0362BE28EAFA}"/>
          </ac:spMkLst>
        </pc:spChg>
        <pc:spChg chg="add del mod">
          <ac:chgData name="Oleksandr Kazymyrov" userId="2d15c74d-fb47-4c8f-b506-fae4127005b2" providerId="ADAL" clId="{177BF265-7E1E-984B-8D1A-64DC77B2076C}" dt="2019-11-21T21:19:38.860" v="1886" actId="478"/>
          <ac:spMkLst>
            <pc:docMk/>
            <pc:sldMk cId="2836405940" sldId="436"/>
            <ac:spMk id="11" creationId="{DA93C583-248C-8F44-AF00-F333969B8B10}"/>
          </ac:spMkLst>
        </pc:spChg>
        <pc:spChg chg="add del mod">
          <ac:chgData name="Oleksandr Kazymyrov" userId="2d15c74d-fb47-4c8f-b506-fae4127005b2" providerId="ADAL" clId="{177BF265-7E1E-984B-8D1A-64DC77B2076C}" dt="2019-11-21T21:19:38.860" v="1886" actId="478"/>
          <ac:spMkLst>
            <pc:docMk/>
            <pc:sldMk cId="2836405940" sldId="436"/>
            <ac:spMk id="13" creationId="{8AB9230D-DBB6-4744-83BC-3751AE0D8F35}"/>
          </ac:spMkLst>
        </pc:spChg>
        <pc:spChg chg="add del mod">
          <ac:chgData name="Oleksandr Kazymyrov" userId="2d15c74d-fb47-4c8f-b506-fae4127005b2" providerId="ADAL" clId="{177BF265-7E1E-984B-8D1A-64DC77B2076C}" dt="2019-11-21T21:19:38.860" v="1886" actId="478"/>
          <ac:spMkLst>
            <pc:docMk/>
            <pc:sldMk cId="2836405940" sldId="436"/>
            <ac:spMk id="15" creationId="{0AD22BDD-8409-F64E-88DD-C50DDEE769E1}"/>
          </ac:spMkLst>
        </pc:spChg>
        <pc:spChg chg="add del mod">
          <ac:chgData name="Oleksandr Kazymyrov" userId="2d15c74d-fb47-4c8f-b506-fae4127005b2" providerId="ADAL" clId="{177BF265-7E1E-984B-8D1A-64DC77B2076C}" dt="2019-11-21T21:19:38.860" v="1886" actId="478"/>
          <ac:spMkLst>
            <pc:docMk/>
            <pc:sldMk cId="2836405940" sldId="436"/>
            <ac:spMk id="17" creationId="{4F818D8D-7FEC-5746-A455-D0F4B0F8313B}"/>
          </ac:spMkLst>
        </pc:spChg>
        <pc:spChg chg="add del mod">
          <ac:chgData name="Oleksandr Kazymyrov" userId="2d15c74d-fb47-4c8f-b506-fae4127005b2" providerId="ADAL" clId="{177BF265-7E1E-984B-8D1A-64DC77B2076C}" dt="2019-11-21T21:19:38.860" v="1886" actId="478"/>
          <ac:spMkLst>
            <pc:docMk/>
            <pc:sldMk cId="2836405940" sldId="436"/>
            <ac:spMk id="19" creationId="{3E5A600D-743F-A54B-A7C8-7DD50EBC1461}"/>
          </ac:spMkLst>
        </pc:spChg>
        <pc:spChg chg="add del mod">
          <ac:chgData name="Oleksandr Kazymyrov" userId="2d15c74d-fb47-4c8f-b506-fae4127005b2" providerId="ADAL" clId="{177BF265-7E1E-984B-8D1A-64DC77B2076C}" dt="2019-11-21T21:19:38.860" v="1886" actId="478"/>
          <ac:spMkLst>
            <pc:docMk/>
            <pc:sldMk cId="2836405940" sldId="436"/>
            <ac:spMk id="21" creationId="{5709953B-434F-5847-BB07-ED5D327A6485}"/>
          </ac:spMkLst>
        </pc:spChg>
        <pc:spChg chg="add del mod">
          <ac:chgData name="Oleksandr Kazymyrov" userId="2d15c74d-fb47-4c8f-b506-fae4127005b2" providerId="ADAL" clId="{177BF265-7E1E-984B-8D1A-64DC77B2076C}" dt="2019-11-21T21:19:38.860" v="1886" actId="478"/>
          <ac:spMkLst>
            <pc:docMk/>
            <pc:sldMk cId="2836405940" sldId="436"/>
            <ac:spMk id="26" creationId="{BB001F10-1544-4743-BA21-79E3AB08B45E}"/>
          </ac:spMkLst>
        </pc:spChg>
        <pc:spChg chg="add del mod">
          <ac:chgData name="Oleksandr Kazymyrov" userId="2d15c74d-fb47-4c8f-b506-fae4127005b2" providerId="ADAL" clId="{177BF265-7E1E-984B-8D1A-64DC77B2076C}" dt="2019-11-21T21:19:38.860" v="1886" actId="478"/>
          <ac:spMkLst>
            <pc:docMk/>
            <pc:sldMk cId="2836405940" sldId="436"/>
            <ac:spMk id="27" creationId="{0550205D-9305-4E4B-B615-D88FBA9EB0F6}"/>
          </ac:spMkLst>
        </pc:spChg>
        <pc:spChg chg="add del mod">
          <ac:chgData name="Oleksandr Kazymyrov" userId="2d15c74d-fb47-4c8f-b506-fae4127005b2" providerId="ADAL" clId="{177BF265-7E1E-984B-8D1A-64DC77B2076C}" dt="2019-11-21T21:19:38.860" v="1886" actId="478"/>
          <ac:spMkLst>
            <pc:docMk/>
            <pc:sldMk cId="2836405940" sldId="436"/>
            <ac:spMk id="28" creationId="{41782017-FE18-E847-9BA8-D2ECB19E123B}"/>
          </ac:spMkLst>
        </pc:spChg>
        <pc:spChg chg="add del mod">
          <ac:chgData name="Oleksandr Kazymyrov" userId="2d15c74d-fb47-4c8f-b506-fae4127005b2" providerId="ADAL" clId="{177BF265-7E1E-984B-8D1A-64DC77B2076C}" dt="2019-11-21T21:19:38.860" v="1886" actId="478"/>
          <ac:spMkLst>
            <pc:docMk/>
            <pc:sldMk cId="2836405940" sldId="436"/>
            <ac:spMk id="29" creationId="{5D6BC96D-5886-8544-9E64-3D2D806DCDC6}"/>
          </ac:spMkLst>
        </pc:spChg>
        <pc:spChg chg="add del mod">
          <ac:chgData name="Oleksandr Kazymyrov" userId="2d15c74d-fb47-4c8f-b506-fae4127005b2" providerId="ADAL" clId="{177BF265-7E1E-984B-8D1A-64DC77B2076C}" dt="2019-11-21T21:19:38.860" v="1886" actId="478"/>
          <ac:spMkLst>
            <pc:docMk/>
            <pc:sldMk cId="2836405940" sldId="436"/>
            <ac:spMk id="30" creationId="{1D844840-2482-314E-A4EB-527949FE9748}"/>
          </ac:spMkLst>
        </pc:spChg>
        <pc:spChg chg="add del mod">
          <ac:chgData name="Oleksandr Kazymyrov" userId="2d15c74d-fb47-4c8f-b506-fae4127005b2" providerId="ADAL" clId="{177BF265-7E1E-984B-8D1A-64DC77B2076C}" dt="2019-11-21T21:19:38.860" v="1886" actId="478"/>
          <ac:spMkLst>
            <pc:docMk/>
            <pc:sldMk cId="2836405940" sldId="436"/>
            <ac:spMk id="31" creationId="{93CB6B30-6532-3642-885E-584C5A1C768D}"/>
          </ac:spMkLst>
        </pc:spChg>
        <pc:spChg chg="add del mod">
          <ac:chgData name="Oleksandr Kazymyrov" userId="2d15c74d-fb47-4c8f-b506-fae4127005b2" providerId="ADAL" clId="{177BF265-7E1E-984B-8D1A-64DC77B2076C}" dt="2019-11-21T21:19:38.860" v="1886" actId="478"/>
          <ac:spMkLst>
            <pc:docMk/>
            <pc:sldMk cId="2836405940" sldId="436"/>
            <ac:spMk id="32" creationId="{669F7C36-D5D4-914E-8671-746482F18B74}"/>
          </ac:spMkLst>
        </pc:spChg>
        <pc:spChg chg="add del mod">
          <ac:chgData name="Oleksandr Kazymyrov" userId="2d15c74d-fb47-4c8f-b506-fae4127005b2" providerId="ADAL" clId="{177BF265-7E1E-984B-8D1A-64DC77B2076C}" dt="2019-11-21T21:19:38.860" v="1886" actId="478"/>
          <ac:spMkLst>
            <pc:docMk/>
            <pc:sldMk cId="2836405940" sldId="436"/>
            <ac:spMk id="33" creationId="{4E6A1D20-CF78-7145-A218-89D8B8F8A7C2}"/>
          </ac:spMkLst>
        </pc:spChg>
        <pc:spChg chg="add del mod">
          <ac:chgData name="Oleksandr Kazymyrov" userId="2d15c74d-fb47-4c8f-b506-fae4127005b2" providerId="ADAL" clId="{177BF265-7E1E-984B-8D1A-64DC77B2076C}" dt="2019-11-21T21:19:38.860" v="1886" actId="478"/>
          <ac:spMkLst>
            <pc:docMk/>
            <pc:sldMk cId="2836405940" sldId="436"/>
            <ac:spMk id="34" creationId="{967ABA63-C091-B942-AC82-1ABE5FDAC852}"/>
          </ac:spMkLst>
        </pc:spChg>
        <pc:spChg chg="add del mod">
          <ac:chgData name="Oleksandr Kazymyrov" userId="2d15c74d-fb47-4c8f-b506-fae4127005b2" providerId="ADAL" clId="{177BF265-7E1E-984B-8D1A-64DC77B2076C}" dt="2019-11-21T21:19:38.860" v="1886" actId="478"/>
          <ac:spMkLst>
            <pc:docMk/>
            <pc:sldMk cId="2836405940" sldId="436"/>
            <ac:spMk id="35" creationId="{017E7C18-F79B-8548-A550-51BC7BD0976F}"/>
          </ac:spMkLst>
        </pc:spChg>
        <pc:spChg chg="add del mod">
          <ac:chgData name="Oleksandr Kazymyrov" userId="2d15c74d-fb47-4c8f-b506-fae4127005b2" providerId="ADAL" clId="{177BF265-7E1E-984B-8D1A-64DC77B2076C}" dt="2019-11-21T19:26:10.450" v="1467" actId="478"/>
          <ac:spMkLst>
            <pc:docMk/>
            <pc:sldMk cId="2836405940" sldId="436"/>
            <ac:spMk id="37" creationId="{C5AAEAE4-3460-3344-A464-7264619FBF66}"/>
          </ac:spMkLst>
        </pc:spChg>
        <pc:spChg chg="add del">
          <ac:chgData name="Oleksandr Kazymyrov" userId="2d15c74d-fb47-4c8f-b506-fae4127005b2" providerId="ADAL" clId="{177BF265-7E1E-984B-8D1A-64DC77B2076C}" dt="2019-11-21T19:37:09.746" v="1582"/>
          <ac:spMkLst>
            <pc:docMk/>
            <pc:sldMk cId="2836405940" sldId="436"/>
            <ac:spMk id="38" creationId="{5E344573-351D-8748-A44E-5E87CE9F1A67}"/>
          </ac:spMkLst>
        </pc:spChg>
        <pc:spChg chg="add del mod">
          <ac:chgData name="Oleksandr Kazymyrov" userId="2d15c74d-fb47-4c8f-b506-fae4127005b2" providerId="ADAL" clId="{177BF265-7E1E-984B-8D1A-64DC77B2076C}" dt="2019-11-21T21:17:07.722" v="1869" actId="478"/>
          <ac:spMkLst>
            <pc:docMk/>
            <pc:sldMk cId="2836405940" sldId="436"/>
            <ac:spMk id="46" creationId="{8EB1D1B3-494F-A547-B1D8-A094AA1EBE67}"/>
          </ac:spMkLst>
        </pc:spChg>
        <pc:spChg chg="add del mod">
          <ac:chgData name="Oleksandr Kazymyrov" userId="2d15c74d-fb47-4c8f-b506-fae4127005b2" providerId="ADAL" clId="{177BF265-7E1E-984B-8D1A-64DC77B2076C}" dt="2019-11-21T21:19:35.498" v="1885" actId="478"/>
          <ac:spMkLst>
            <pc:docMk/>
            <pc:sldMk cId="2836405940" sldId="436"/>
            <ac:spMk id="50" creationId="{B8979C35-F14A-C744-AE9E-A4BAEA458BDE}"/>
          </ac:spMkLst>
        </pc:spChg>
        <pc:picChg chg="add mod">
          <ac:chgData name="Oleksandr Kazymyrov" userId="2d15c74d-fb47-4c8f-b506-fae4127005b2" providerId="ADAL" clId="{177BF265-7E1E-984B-8D1A-64DC77B2076C}" dt="2019-11-21T19:08:28.742" v="1394" actId="14430"/>
          <ac:picMkLst>
            <pc:docMk/>
            <pc:sldMk cId="2836405940" sldId="436"/>
            <ac:picMk id="36" creationId="{A09F71CC-F217-AF4B-8620-2732DF6A412F}"/>
          </ac:picMkLst>
        </pc:picChg>
        <pc:picChg chg="add del mod">
          <ac:chgData name="Oleksandr Kazymyrov" userId="2d15c74d-fb47-4c8f-b506-fae4127005b2" providerId="ADAL" clId="{177BF265-7E1E-984B-8D1A-64DC77B2076C}" dt="2019-11-21T21:10:16.925" v="1822" actId="478"/>
          <ac:picMkLst>
            <pc:docMk/>
            <pc:sldMk cId="2836405940" sldId="436"/>
            <ac:picMk id="40" creationId="{EC7C31D4-AF25-9D49-BBA2-CFC7C7C05924}"/>
          </ac:picMkLst>
        </pc:picChg>
        <pc:picChg chg="add del mod">
          <ac:chgData name="Oleksandr Kazymyrov" userId="2d15c74d-fb47-4c8f-b506-fae4127005b2" providerId="ADAL" clId="{177BF265-7E1E-984B-8D1A-64DC77B2076C}" dt="2019-11-21T21:10:17.929" v="1823" actId="478"/>
          <ac:picMkLst>
            <pc:docMk/>
            <pc:sldMk cId="2836405940" sldId="436"/>
            <ac:picMk id="42" creationId="{3DCE2CB0-1C88-C343-867D-596D46610AF3}"/>
          </ac:picMkLst>
        </pc:picChg>
        <pc:picChg chg="add del mod">
          <ac:chgData name="Oleksandr Kazymyrov" userId="2d15c74d-fb47-4c8f-b506-fae4127005b2" providerId="ADAL" clId="{177BF265-7E1E-984B-8D1A-64DC77B2076C}" dt="2019-11-21T21:15:42.742" v="1853" actId="478"/>
          <ac:picMkLst>
            <pc:docMk/>
            <pc:sldMk cId="2836405940" sldId="436"/>
            <ac:picMk id="43" creationId="{2EE0CA29-C912-1E41-871C-A3B1A26EC5D0}"/>
          </ac:picMkLst>
        </pc:picChg>
        <pc:picChg chg="add del mod">
          <ac:chgData name="Oleksandr Kazymyrov" userId="2d15c74d-fb47-4c8f-b506-fae4127005b2" providerId="ADAL" clId="{177BF265-7E1E-984B-8D1A-64DC77B2076C}" dt="2019-11-21T21:17:10.648" v="1871" actId="478"/>
          <ac:picMkLst>
            <pc:docMk/>
            <pc:sldMk cId="2836405940" sldId="436"/>
            <ac:picMk id="44" creationId="{62DF759B-3BC9-7440-9DD9-CCE586430EA7}"/>
          </ac:picMkLst>
        </pc:picChg>
        <pc:picChg chg="add mod">
          <ac:chgData name="Oleksandr Kazymyrov" userId="2d15c74d-fb47-4c8f-b506-fae4127005b2" providerId="ADAL" clId="{177BF265-7E1E-984B-8D1A-64DC77B2076C}" dt="2019-11-21T21:20:33.680" v="1888"/>
          <ac:picMkLst>
            <pc:docMk/>
            <pc:sldMk cId="2836405940" sldId="436"/>
            <ac:picMk id="48" creationId="{ACF62F81-C415-714F-AAC1-5528B724BD12}"/>
          </ac:picMkLst>
        </pc:picChg>
        <pc:cxnChg chg="add del mod">
          <ac:chgData name="Oleksandr Kazymyrov" userId="2d15c74d-fb47-4c8f-b506-fae4127005b2" providerId="ADAL" clId="{177BF265-7E1E-984B-8D1A-64DC77B2076C}" dt="2019-11-21T21:19:38.860" v="1886" actId="478"/>
          <ac:cxnSpMkLst>
            <pc:docMk/>
            <pc:sldMk cId="2836405940" sldId="436"/>
            <ac:cxnSpMk id="10" creationId="{B73F03BA-647E-0B46-B273-BBF438490A6A}"/>
          </ac:cxnSpMkLst>
        </pc:cxnChg>
        <pc:cxnChg chg="add del mod">
          <ac:chgData name="Oleksandr Kazymyrov" userId="2d15c74d-fb47-4c8f-b506-fae4127005b2" providerId="ADAL" clId="{177BF265-7E1E-984B-8D1A-64DC77B2076C}" dt="2019-11-21T21:19:38.860" v="1886" actId="478"/>
          <ac:cxnSpMkLst>
            <pc:docMk/>
            <pc:sldMk cId="2836405940" sldId="436"/>
            <ac:cxnSpMk id="12" creationId="{6D6E0554-D181-E643-8575-F9708E79A757}"/>
          </ac:cxnSpMkLst>
        </pc:cxnChg>
        <pc:cxnChg chg="add del mod">
          <ac:chgData name="Oleksandr Kazymyrov" userId="2d15c74d-fb47-4c8f-b506-fae4127005b2" providerId="ADAL" clId="{177BF265-7E1E-984B-8D1A-64DC77B2076C}" dt="2019-11-21T21:19:38.860" v="1886" actId="478"/>
          <ac:cxnSpMkLst>
            <pc:docMk/>
            <pc:sldMk cId="2836405940" sldId="436"/>
            <ac:cxnSpMk id="14" creationId="{E592ABBD-5FC3-314F-BE88-1D89D4DC92A0}"/>
          </ac:cxnSpMkLst>
        </pc:cxnChg>
        <pc:cxnChg chg="add del mod">
          <ac:chgData name="Oleksandr Kazymyrov" userId="2d15c74d-fb47-4c8f-b506-fae4127005b2" providerId="ADAL" clId="{177BF265-7E1E-984B-8D1A-64DC77B2076C}" dt="2019-11-21T21:19:38.860" v="1886" actId="478"/>
          <ac:cxnSpMkLst>
            <pc:docMk/>
            <pc:sldMk cId="2836405940" sldId="436"/>
            <ac:cxnSpMk id="16" creationId="{313BB4F2-026A-E445-92BC-3F893DC26C1E}"/>
          </ac:cxnSpMkLst>
        </pc:cxnChg>
        <pc:cxnChg chg="add del mod">
          <ac:chgData name="Oleksandr Kazymyrov" userId="2d15c74d-fb47-4c8f-b506-fae4127005b2" providerId="ADAL" clId="{177BF265-7E1E-984B-8D1A-64DC77B2076C}" dt="2019-11-21T21:19:38.860" v="1886" actId="478"/>
          <ac:cxnSpMkLst>
            <pc:docMk/>
            <pc:sldMk cId="2836405940" sldId="436"/>
            <ac:cxnSpMk id="18" creationId="{5BBAE2FA-25F5-5041-8224-18DAFAB3E0D7}"/>
          </ac:cxnSpMkLst>
        </pc:cxnChg>
        <pc:cxnChg chg="add del mod">
          <ac:chgData name="Oleksandr Kazymyrov" userId="2d15c74d-fb47-4c8f-b506-fae4127005b2" providerId="ADAL" clId="{177BF265-7E1E-984B-8D1A-64DC77B2076C}" dt="2019-11-21T21:19:38.860" v="1886" actId="478"/>
          <ac:cxnSpMkLst>
            <pc:docMk/>
            <pc:sldMk cId="2836405940" sldId="436"/>
            <ac:cxnSpMk id="20" creationId="{0BBE92E8-FDD2-0C4D-91BD-7769099C3400}"/>
          </ac:cxnSpMkLst>
        </pc:cxnChg>
        <pc:cxnChg chg="add del mod">
          <ac:chgData name="Oleksandr Kazymyrov" userId="2d15c74d-fb47-4c8f-b506-fae4127005b2" providerId="ADAL" clId="{177BF265-7E1E-984B-8D1A-64DC77B2076C}" dt="2019-11-21T21:19:38.860" v="1886" actId="478"/>
          <ac:cxnSpMkLst>
            <pc:docMk/>
            <pc:sldMk cId="2836405940" sldId="436"/>
            <ac:cxnSpMk id="22" creationId="{9A7F2E5E-A558-364E-B1FA-88C2E330151F}"/>
          </ac:cxnSpMkLst>
        </pc:cxnChg>
        <pc:cxnChg chg="add del mod">
          <ac:chgData name="Oleksandr Kazymyrov" userId="2d15c74d-fb47-4c8f-b506-fae4127005b2" providerId="ADAL" clId="{177BF265-7E1E-984B-8D1A-64DC77B2076C}" dt="2019-11-21T21:19:38.860" v="1886" actId="478"/>
          <ac:cxnSpMkLst>
            <pc:docMk/>
            <pc:sldMk cId="2836405940" sldId="436"/>
            <ac:cxnSpMk id="23" creationId="{A49C4CBC-5334-5C40-8F4E-422584B81838}"/>
          </ac:cxnSpMkLst>
        </pc:cxnChg>
        <pc:cxnChg chg="add del mod">
          <ac:chgData name="Oleksandr Kazymyrov" userId="2d15c74d-fb47-4c8f-b506-fae4127005b2" providerId="ADAL" clId="{177BF265-7E1E-984B-8D1A-64DC77B2076C}" dt="2019-11-21T21:19:38.860" v="1886" actId="478"/>
          <ac:cxnSpMkLst>
            <pc:docMk/>
            <pc:sldMk cId="2836405940" sldId="436"/>
            <ac:cxnSpMk id="24" creationId="{F5EED45F-449D-7543-A644-03D9D9AEB0FF}"/>
          </ac:cxnSpMkLst>
        </pc:cxnChg>
        <pc:cxnChg chg="add del mod">
          <ac:chgData name="Oleksandr Kazymyrov" userId="2d15c74d-fb47-4c8f-b506-fae4127005b2" providerId="ADAL" clId="{177BF265-7E1E-984B-8D1A-64DC77B2076C}" dt="2019-11-21T21:19:38.860" v="1886" actId="478"/>
          <ac:cxnSpMkLst>
            <pc:docMk/>
            <pc:sldMk cId="2836405940" sldId="436"/>
            <ac:cxnSpMk id="25" creationId="{FC071DDB-51F0-0D40-96EC-EE08B4E6B358}"/>
          </ac:cxnSpMkLst>
        </pc:cxnChg>
      </pc:sldChg>
      <pc:sldChg chg="addSp delSp modSp add mod setBg">
        <pc:chgData name="Oleksandr Kazymyrov" userId="2d15c74d-fb47-4c8f-b506-fae4127005b2" providerId="ADAL" clId="{177BF265-7E1E-984B-8D1A-64DC77B2076C}" dt="2019-11-22T23:38:30.060" v="2265" actId="33524"/>
        <pc:sldMkLst>
          <pc:docMk/>
          <pc:sldMk cId="758925056" sldId="437"/>
        </pc:sldMkLst>
        <pc:spChg chg="mod">
          <ac:chgData name="Oleksandr Kazymyrov" userId="2d15c74d-fb47-4c8f-b506-fae4127005b2" providerId="ADAL" clId="{177BF265-7E1E-984B-8D1A-64DC77B2076C}" dt="2019-11-21T19:32:29.493" v="1563" actId="26606"/>
          <ac:spMkLst>
            <pc:docMk/>
            <pc:sldMk cId="758925056" sldId="437"/>
            <ac:spMk id="2" creationId="{33F12CBB-3C8F-ED48-B0FA-45055E4DE20B}"/>
          </ac:spMkLst>
        </pc:spChg>
        <pc:spChg chg="del">
          <ac:chgData name="Oleksandr Kazymyrov" userId="2d15c74d-fb47-4c8f-b506-fae4127005b2" providerId="ADAL" clId="{177BF265-7E1E-984B-8D1A-64DC77B2076C}" dt="2019-11-21T19:25:16.252" v="1458" actId="478"/>
          <ac:spMkLst>
            <pc:docMk/>
            <pc:sldMk cId="758925056" sldId="437"/>
            <ac:spMk id="3" creationId="{1957F7B0-E340-3943-A2E0-F64C79A20494}"/>
          </ac:spMkLst>
        </pc:spChg>
        <pc:spChg chg="add mod">
          <ac:chgData name="Oleksandr Kazymyrov" userId="2d15c74d-fb47-4c8f-b506-fae4127005b2" providerId="ADAL" clId="{177BF265-7E1E-984B-8D1A-64DC77B2076C}" dt="2019-11-22T23:38:30.060" v="2265" actId="33524"/>
          <ac:spMkLst>
            <pc:docMk/>
            <pc:sldMk cId="758925056" sldId="437"/>
            <ac:spMk id="5" creationId="{6445A26D-BB65-E448-8AF1-63D0EB65A6B7}"/>
          </ac:spMkLst>
        </pc:spChg>
        <pc:spChg chg="add mod">
          <ac:chgData name="Oleksandr Kazymyrov" userId="2d15c74d-fb47-4c8f-b506-fae4127005b2" providerId="ADAL" clId="{177BF265-7E1E-984B-8D1A-64DC77B2076C}" dt="2019-11-21T19:32:18.845" v="1561"/>
          <ac:spMkLst>
            <pc:docMk/>
            <pc:sldMk cId="758925056" sldId="437"/>
            <ac:spMk id="8" creationId="{4827586A-B470-F34C-BC23-FEACF2E1949E}"/>
          </ac:spMkLst>
        </pc:spChg>
        <pc:spChg chg="add del">
          <ac:chgData name="Oleksandr Kazymyrov" userId="2d15c74d-fb47-4c8f-b506-fae4127005b2" providerId="ADAL" clId="{177BF265-7E1E-984B-8D1A-64DC77B2076C}" dt="2019-11-21T19:32:29.493" v="1563" actId="26606"/>
          <ac:spMkLst>
            <pc:docMk/>
            <pc:sldMk cId="758925056" sldId="437"/>
            <ac:spMk id="10" creationId="{3362DFFC-4DCC-48EE-B781-94D04B95F1E8}"/>
          </ac:spMkLst>
        </pc:spChg>
        <pc:spChg chg="add del">
          <ac:chgData name="Oleksandr Kazymyrov" userId="2d15c74d-fb47-4c8f-b506-fae4127005b2" providerId="ADAL" clId="{177BF265-7E1E-984B-8D1A-64DC77B2076C}" dt="2019-11-21T19:32:29.493" v="1563" actId="26606"/>
          <ac:spMkLst>
            <pc:docMk/>
            <pc:sldMk cId="758925056" sldId="437"/>
            <ac:spMk id="12" creationId="{18B8B265-E68C-4B64-9238-781F0102C57B}"/>
          </ac:spMkLst>
        </pc:spChg>
        <pc:spChg chg="add">
          <ac:chgData name="Oleksandr Kazymyrov" userId="2d15c74d-fb47-4c8f-b506-fae4127005b2" providerId="ADAL" clId="{177BF265-7E1E-984B-8D1A-64DC77B2076C}" dt="2019-11-21T19:32:29.493" v="1563" actId="26606"/>
          <ac:spMkLst>
            <pc:docMk/>
            <pc:sldMk cId="758925056" sldId="437"/>
            <ac:spMk id="17" creationId="{3362DFFC-4DCC-48EE-B781-94D04B95F1E8}"/>
          </ac:spMkLst>
        </pc:spChg>
        <pc:spChg chg="add">
          <ac:chgData name="Oleksandr Kazymyrov" userId="2d15c74d-fb47-4c8f-b506-fae4127005b2" providerId="ADAL" clId="{177BF265-7E1E-984B-8D1A-64DC77B2076C}" dt="2019-11-21T19:32:29.493" v="1563" actId="26606"/>
          <ac:spMkLst>
            <pc:docMk/>
            <pc:sldMk cId="758925056" sldId="437"/>
            <ac:spMk id="19" creationId="{18B8B265-E68C-4B64-9238-781F0102C57B}"/>
          </ac:spMkLst>
        </pc:spChg>
      </pc:sldChg>
      <pc:sldChg chg="addSp delSp modSp add mod setBg setClrOvrMap">
        <pc:chgData name="Oleksandr Kazymyrov" userId="2d15c74d-fb47-4c8f-b506-fae4127005b2" providerId="ADAL" clId="{177BF265-7E1E-984B-8D1A-64DC77B2076C}" dt="2019-11-22T16:30:36.401" v="1969" actId="27636"/>
        <pc:sldMkLst>
          <pc:docMk/>
          <pc:sldMk cId="3396006014" sldId="438"/>
        </pc:sldMkLst>
        <pc:spChg chg="mod">
          <ac:chgData name="Oleksandr Kazymyrov" userId="2d15c74d-fb47-4c8f-b506-fae4127005b2" providerId="ADAL" clId="{177BF265-7E1E-984B-8D1A-64DC77B2076C}" dt="2019-11-21T19:45:39.719" v="1664" actId="20577"/>
          <ac:spMkLst>
            <pc:docMk/>
            <pc:sldMk cId="3396006014" sldId="438"/>
            <ac:spMk id="2" creationId="{33F12CBB-3C8F-ED48-B0FA-45055E4DE20B}"/>
          </ac:spMkLst>
        </pc:spChg>
        <pc:spChg chg="add del mod">
          <ac:chgData name="Oleksandr Kazymyrov" userId="2d15c74d-fb47-4c8f-b506-fae4127005b2" providerId="ADAL" clId="{177BF265-7E1E-984B-8D1A-64DC77B2076C}" dt="2019-11-21T19:40:42.312" v="1623" actId="26606"/>
          <ac:spMkLst>
            <pc:docMk/>
            <pc:sldMk cId="3396006014" sldId="438"/>
            <ac:spMk id="3" creationId="{1957F7B0-E340-3943-A2E0-F64C79A20494}"/>
          </ac:spMkLst>
        </pc:spChg>
        <pc:spChg chg="add del">
          <ac:chgData name="Oleksandr Kazymyrov" userId="2d15c74d-fb47-4c8f-b506-fae4127005b2" providerId="ADAL" clId="{177BF265-7E1E-984B-8D1A-64DC77B2076C}" dt="2019-11-21T19:40:21.609" v="1606" actId="26606"/>
          <ac:spMkLst>
            <pc:docMk/>
            <pc:sldMk cId="3396006014" sldId="438"/>
            <ac:spMk id="8" creationId="{3362DFFC-4DCC-48EE-B781-94D04B95F1E8}"/>
          </ac:spMkLst>
        </pc:spChg>
        <pc:spChg chg="add del">
          <ac:chgData name="Oleksandr Kazymyrov" userId="2d15c74d-fb47-4c8f-b506-fae4127005b2" providerId="ADAL" clId="{177BF265-7E1E-984B-8D1A-64DC77B2076C}" dt="2019-11-21T19:40:19.126" v="1604" actId="26606"/>
          <ac:spMkLst>
            <pc:docMk/>
            <pc:sldMk cId="3396006014" sldId="438"/>
            <ac:spMk id="10" creationId="{30BC9609-A8AF-411F-A9E0-C3B93C8945CA}"/>
          </ac:spMkLst>
        </pc:spChg>
        <pc:spChg chg="add del">
          <ac:chgData name="Oleksandr Kazymyrov" userId="2d15c74d-fb47-4c8f-b506-fae4127005b2" providerId="ADAL" clId="{177BF265-7E1E-984B-8D1A-64DC77B2076C}" dt="2019-11-21T19:40:21.609" v="1606" actId="26606"/>
          <ac:spMkLst>
            <pc:docMk/>
            <pc:sldMk cId="3396006014" sldId="438"/>
            <ac:spMk id="12" creationId="{18B8B265-E68C-4B64-9238-781F0102C57B}"/>
          </ac:spMkLst>
        </pc:spChg>
        <pc:spChg chg="add del">
          <ac:chgData name="Oleksandr Kazymyrov" userId="2d15c74d-fb47-4c8f-b506-fae4127005b2" providerId="ADAL" clId="{177BF265-7E1E-984B-8D1A-64DC77B2076C}" dt="2019-11-21T19:40:21.609" v="1606" actId="26606"/>
          <ac:spMkLst>
            <pc:docMk/>
            <pc:sldMk cId="3396006014" sldId="438"/>
            <ac:spMk id="13" creationId="{1957F7B0-E340-3943-A2E0-F64C79A20494}"/>
          </ac:spMkLst>
        </pc:spChg>
        <pc:spChg chg="add del">
          <ac:chgData name="Oleksandr Kazymyrov" userId="2d15c74d-fb47-4c8f-b506-fae4127005b2" providerId="ADAL" clId="{177BF265-7E1E-984B-8D1A-64DC77B2076C}" dt="2019-11-21T19:40:23.028" v="1608" actId="26606"/>
          <ac:spMkLst>
            <pc:docMk/>
            <pc:sldMk cId="3396006014" sldId="438"/>
            <ac:spMk id="15" creationId="{32812C54-7AEF-4ABB-826E-221F51CB0F30}"/>
          </ac:spMkLst>
        </pc:spChg>
        <pc:spChg chg="add del">
          <ac:chgData name="Oleksandr Kazymyrov" userId="2d15c74d-fb47-4c8f-b506-fae4127005b2" providerId="ADAL" clId="{177BF265-7E1E-984B-8D1A-64DC77B2076C}" dt="2019-11-21T19:40:23.028" v="1608" actId="26606"/>
          <ac:spMkLst>
            <pc:docMk/>
            <pc:sldMk cId="3396006014" sldId="438"/>
            <ac:spMk id="16" creationId="{891F40E4-8A76-44CF-91EC-907367352626}"/>
          </ac:spMkLst>
        </pc:spChg>
        <pc:spChg chg="add del">
          <ac:chgData name="Oleksandr Kazymyrov" userId="2d15c74d-fb47-4c8f-b506-fae4127005b2" providerId="ADAL" clId="{177BF265-7E1E-984B-8D1A-64DC77B2076C}" dt="2019-11-21T19:40:23.028" v="1608" actId="26606"/>
          <ac:spMkLst>
            <pc:docMk/>
            <pc:sldMk cId="3396006014" sldId="438"/>
            <ac:spMk id="17" creationId="{72171013-D973-4187-9CF2-EE098EEF8194}"/>
          </ac:spMkLst>
        </pc:spChg>
        <pc:spChg chg="add del">
          <ac:chgData name="Oleksandr Kazymyrov" userId="2d15c74d-fb47-4c8f-b506-fae4127005b2" providerId="ADAL" clId="{177BF265-7E1E-984B-8D1A-64DC77B2076C}" dt="2019-11-21T19:40:23.028" v="1608" actId="26606"/>
          <ac:spMkLst>
            <pc:docMk/>
            <pc:sldMk cId="3396006014" sldId="438"/>
            <ac:spMk id="18" creationId="{1957F7B0-E340-3943-A2E0-F64C79A20494}"/>
          </ac:spMkLst>
        </pc:spChg>
        <pc:spChg chg="add del">
          <ac:chgData name="Oleksandr Kazymyrov" userId="2d15c74d-fb47-4c8f-b506-fae4127005b2" providerId="ADAL" clId="{177BF265-7E1E-984B-8D1A-64DC77B2076C}" dt="2019-11-21T19:40:24.666" v="1610" actId="26606"/>
          <ac:spMkLst>
            <pc:docMk/>
            <pc:sldMk cId="3396006014" sldId="438"/>
            <ac:spMk id="20" creationId="{7C159B63-C56D-4E4E-8B07-40A1346DC926}"/>
          </ac:spMkLst>
        </pc:spChg>
        <pc:spChg chg="add del">
          <ac:chgData name="Oleksandr Kazymyrov" userId="2d15c74d-fb47-4c8f-b506-fae4127005b2" providerId="ADAL" clId="{177BF265-7E1E-984B-8D1A-64DC77B2076C}" dt="2019-11-21T19:40:24.666" v="1610" actId="26606"/>
          <ac:spMkLst>
            <pc:docMk/>
            <pc:sldMk cId="3396006014" sldId="438"/>
            <ac:spMk id="21" creationId="{27DEF201-077E-444A-A3F0-66E14253572F}"/>
          </ac:spMkLst>
        </pc:spChg>
        <pc:spChg chg="add del">
          <ac:chgData name="Oleksandr Kazymyrov" userId="2d15c74d-fb47-4c8f-b506-fae4127005b2" providerId="ADAL" clId="{177BF265-7E1E-984B-8D1A-64DC77B2076C}" dt="2019-11-21T19:40:24.666" v="1610" actId="26606"/>
          <ac:spMkLst>
            <pc:docMk/>
            <pc:sldMk cId="3396006014" sldId="438"/>
            <ac:spMk id="22" creationId="{1957F7B0-E340-3943-A2E0-F64C79A20494}"/>
          </ac:spMkLst>
        </pc:spChg>
        <pc:spChg chg="add del">
          <ac:chgData name="Oleksandr Kazymyrov" userId="2d15c74d-fb47-4c8f-b506-fae4127005b2" providerId="ADAL" clId="{177BF265-7E1E-984B-8D1A-64DC77B2076C}" dt="2019-11-21T19:40:27.755" v="1612" actId="26606"/>
          <ac:spMkLst>
            <pc:docMk/>
            <pc:sldMk cId="3396006014" sldId="438"/>
            <ac:spMk id="24" creationId="{C3638F2F-4688-4030-B1CC-802724443B77}"/>
          </ac:spMkLst>
        </pc:spChg>
        <pc:spChg chg="add del">
          <ac:chgData name="Oleksandr Kazymyrov" userId="2d15c74d-fb47-4c8f-b506-fae4127005b2" providerId="ADAL" clId="{177BF265-7E1E-984B-8D1A-64DC77B2076C}" dt="2019-11-21T19:40:27.755" v="1612" actId="26606"/>
          <ac:spMkLst>
            <pc:docMk/>
            <pc:sldMk cId="3396006014" sldId="438"/>
            <ac:spMk id="25" creationId="{48C811F0-0ED8-4A7B-BFDE-6433C690ED4F}"/>
          </ac:spMkLst>
        </pc:spChg>
        <pc:spChg chg="add del">
          <ac:chgData name="Oleksandr Kazymyrov" userId="2d15c74d-fb47-4c8f-b506-fae4127005b2" providerId="ADAL" clId="{177BF265-7E1E-984B-8D1A-64DC77B2076C}" dt="2019-11-21T19:40:27.755" v="1612" actId="26606"/>
          <ac:spMkLst>
            <pc:docMk/>
            <pc:sldMk cId="3396006014" sldId="438"/>
            <ac:spMk id="26" creationId="{1957F7B0-E340-3943-A2E0-F64C79A20494}"/>
          </ac:spMkLst>
        </pc:spChg>
        <pc:spChg chg="add del">
          <ac:chgData name="Oleksandr Kazymyrov" userId="2d15c74d-fb47-4c8f-b506-fae4127005b2" providerId="ADAL" clId="{177BF265-7E1E-984B-8D1A-64DC77B2076C}" dt="2019-11-21T19:40:27.755" v="1612" actId="26606"/>
          <ac:spMkLst>
            <pc:docMk/>
            <pc:sldMk cId="3396006014" sldId="438"/>
            <ac:spMk id="27" creationId="{AAC19CEE-435E-4643-849E-5194A57437C0}"/>
          </ac:spMkLst>
        </pc:spChg>
        <pc:spChg chg="add del">
          <ac:chgData name="Oleksandr Kazymyrov" userId="2d15c74d-fb47-4c8f-b506-fae4127005b2" providerId="ADAL" clId="{177BF265-7E1E-984B-8D1A-64DC77B2076C}" dt="2019-11-21T19:40:29.066" v="1614" actId="26606"/>
          <ac:spMkLst>
            <pc:docMk/>
            <pc:sldMk cId="3396006014" sldId="438"/>
            <ac:spMk id="29" creationId="{A14902AA-4E7E-4D93-A756-AC2EF9AAF932}"/>
          </ac:spMkLst>
        </pc:spChg>
        <pc:spChg chg="add del">
          <ac:chgData name="Oleksandr Kazymyrov" userId="2d15c74d-fb47-4c8f-b506-fae4127005b2" providerId="ADAL" clId="{177BF265-7E1E-984B-8D1A-64DC77B2076C}" dt="2019-11-21T19:40:29.066" v="1614" actId="26606"/>
          <ac:spMkLst>
            <pc:docMk/>
            <pc:sldMk cId="3396006014" sldId="438"/>
            <ac:spMk id="30" creationId="{AE0AE5A0-0098-4DC4-82DC-CCE4071B655B}"/>
          </ac:spMkLst>
        </pc:spChg>
        <pc:spChg chg="add del">
          <ac:chgData name="Oleksandr Kazymyrov" userId="2d15c74d-fb47-4c8f-b506-fae4127005b2" providerId="ADAL" clId="{177BF265-7E1E-984B-8D1A-64DC77B2076C}" dt="2019-11-21T19:40:29.066" v="1614" actId="26606"/>
          <ac:spMkLst>
            <pc:docMk/>
            <pc:sldMk cId="3396006014" sldId="438"/>
            <ac:spMk id="31" creationId="{B6D28670-6E3D-4F4B-AD22-EFA33BF3CA29}"/>
          </ac:spMkLst>
        </pc:spChg>
        <pc:spChg chg="add del">
          <ac:chgData name="Oleksandr Kazymyrov" userId="2d15c74d-fb47-4c8f-b506-fae4127005b2" providerId="ADAL" clId="{177BF265-7E1E-984B-8D1A-64DC77B2076C}" dt="2019-11-21T19:40:29.066" v="1614" actId="26606"/>
          <ac:spMkLst>
            <pc:docMk/>
            <pc:sldMk cId="3396006014" sldId="438"/>
            <ac:spMk id="32" creationId="{1957F7B0-E340-3943-A2E0-F64C79A20494}"/>
          </ac:spMkLst>
        </pc:spChg>
        <pc:spChg chg="add del">
          <ac:chgData name="Oleksandr Kazymyrov" userId="2d15c74d-fb47-4c8f-b506-fae4127005b2" providerId="ADAL" clId="{177BF265-7E1E-984B-8D1A-64DC77B2076C}" dt="2019-11-21T19:40:31.918" v="1616" actId="26606"/>
          <ac:spMkLst>
            <pc:docMk/>
            <pc:sldMk cId="3396006014" sldId="438"/>
            <ac:spMk id="34" creationId="{7C159B63-C56D-4E4E-8B07-40A1346DC926}"/>
          </ac:spMkLst>
        </pc:spChg>
        <pc:spChg chg="add del">
          <ac:chgData name="Oleksandr Kazymyrov" userId="2d15c74d-fb47-4c8f-b506-fae4127005b2" providerId="ADAL" clId="{177BF265-7E1E-984B-8D1A-64DC77B2076C}" dt="2019-11-21T19:40:31.918" v="1616" actId="26606"/>
          <ac:spMkLst>
            <pc:docMk/>
            <pc:sldMk cId="3396006014" sldId="438"/>
            <ac:spMk id="35" creationId="{1957F7B0-E340-3943-A2E0-F64C79A20494}"/>
          </ac:spMkLst>
        </pc:spChg>
        <pc:spChg chg="add del">
          <ac:chgData name="Oleksandr Kazymyrov" userId="2d15c74d-fb47-4c8f-b506-fae4127005b2" providerId="ADAL" clId="{177BF265-7E1E-984B-8D1A-64DC77B2076C}" dt="2019-11-21T19:40:31.918" v="1616" actId="26606"/>
          <ac:spMkLst>
            <pc:docMk/>
            <pc:sldMk cId="3396006014" sldId="438"/>
            <ac:spMk id="36" creationId="{27DEF201-077E-444A-A3F0-66E14253572F}"/>
          </ac:spMkLst>
        </pc:spChg>
        <pc:spChg chg="add del">
          <ac:chgData name="Oleksandr Kazymyrov" userId="2d15c74d-fb47-4c8f-b506-fae4127005b2" providerId="ADAL" clId="{177BF265-7E1E-984B-8D1A-64DC77B2076C}" dt="2019-11-21T19:40:36.824" v="1618" actId="26606"/>
          <ac:spMkLst>
            <pc:docMk/>
            <pc:sldMk cId="3396006014" sldId="438"/>
            <ac:spMk id="38" creationId="{30BC9609-A8AF-411F-A9E0-C3B93C8945CA}"/>
          </ac:spMkLst>
        </pc:spChg>
        <pc:spChg chg="add del">
          <ac:chgData name="Oleksandr Kazymyrov" userId="2d15c74d-fb47-4c8f-b506-fae4127005b2" providerId="ADAL" clId="{177BF265-7E1E-984B-8D1A-64DC77B2076C}" dt="2019-11-21T19:40:41.002" v="1620" actId="26606"/>
          <ac:spMkLst>
            <pc:docMk/>
            <pc:sldMk cId="3396006014" sldId="438"/>
            <ac:spMk id="41" creationId="{A14902AA-4E7E-4D93-A756-AC2EF9AAF932}"/>
          </ac:spMkLst>
        </pc:spChg>
        <pc:spChg chg="add del">
          <ac:chgData name="Oleksandr Kazymyrov" userId="2d15c74d-fb47-4c8f-b506-fae4127005b2" providerId="ADAL" clId="{177BF265-7E1E-984B-8D1A-64DC77B2076C}" dt="2019-11-21T19:40:41.002" v="1620" actId="26606"/>
          <ac:spMkLst>
            <pc:docMk/>
            <pc:sldMk cId="3396006014" sldId="438"/>
            <ac:spMk id="42" creationId="{AE0AE5A0-0098-4DC4-82DC-CCE4071B655B}"/>
          </ac:spMkLst>
        </pc:spChg>
        <pc:spChg chg="add del">
          <ac:chgData name="Oleksandr Kazymyrov" userId="2d15c74d-fb47-4c8f-b506-fae4127005b2" providerId="ADAL" clId="{177BF265-7E1E-984B-8D1A-64DC77B2076C}" dt="2019-11-21T19:40:41.002" v="1620" actId="26606"/>
          <ac:spMkLst>
            <pc:docMk/>
            <pc:sldMk cId="3396006014" sldId="438"/>
            <ac:spMk id="43" creationId="{B6D28670-6E3D-4F4B-AD22-EFA33BF3CA29}"/>
          </ac:spMkLst>
        </pc:spChg>
        <pc:spChg chg="add del">
          <ac:chgData name="Oleksandr Kazymyrov" userId="2d15c74d-fb47-4c8f-b506-fae4127005b2" providerId="ADAL" clId="{177BF265-7E1E-984B-8D1A-64DC77B2076C}" dt="2019-11-21T19:40:41.002" v="1620" actId="26606"/>
          <ac:spMkLst>
            <pc:docMk/>
            <pc:sldMk cId="3396006014" sldId="438"/>
            <ac:spMk id="44" creationId="{1957F7B0-E340-3943-A2E0-F64C79A20494}"/>
          </ac:spMkLst>
        </pc:spChg>
        <pc:spChg chg="add del">
          <ac:chgData name="Oleksandr Kazymyrov" userId="2d15c74d-fb47-4c8f-b506-fae4127005b2" providerId="ADAL" clId="{177BF265-7E1E-984B-8D1A-64DC77B2076C}" dt="2019-11-21T19:40:42.306" v="1622" actId="26606"/>
          <ac:spMkLst>
            <pc:docMk/>
            <pc:sldMk cId="3396006014" sldId="438"/>
            <ac:spMk id="46" creationId="{7C159B63-C56D-4E4E-8B07-40A1346DC926}"/>
          </ac:spMkLst>
        </pc:spChg>
        <pc:spChg chg="add del">
          <ac:chgData name="Oleksandr Kazymyrov" userId="2d15c74d-fb47-4c8f-b506-fae4127005b2" providerId="ADAL" clId="{177BF265-7E1E-984B-8D1A-64DC77B2076C}" dt="2019-11-21T19:40:42.306" v="1622" actId="26606"/>
          <ac:spMkLst>
            <pc:docMk/>
            <pc:sldMk cId="3396006014" sldId="438"/>
            <ac:spMk id="47" creationId="{1957F7B0-E340-3943-A2E0-F64C79A20494}"/>
          </ac:spMkLst>
        </pc:spChg>
        <pc:spChg chg="add del">
          <ac:chgData name="Oleksandr Kazymyrov" userId="2d15c74d-fb47-4c8f-b506-fae4127005b2" providerId="ADAL" clId="{177BF265-7E1E-984B-8D1A-64DC77B2076C}" dt="2019-11-21T19:40:42.306" v="1622" actId="26606"/>
          <ac:spMkLst>
            <pc:docMk/>
            <pc:sldMk cId="3396006014" sldId="438"/>
            <ac:spMk id="48" creationId="{27DEF201-077E-444A-A3F0-66E14253572F}"/>
          </ac:spMkLst>
        </pc:spChg>
        <pc:spChg chg="add">
          <ac:chgData name="Oleksandr Kazymyrov" userId="2d15c74d-fb47-4c8f-b506-fae4127005b2" providerId="ADAL" clId="{177BF265-7E1E-984B-8D1A-64DC77B2076C}" dt="2019-11-21T19:40:42.312" v="1623" actId="26606"/>
          <ac:spMkLst>
            <pc:docMk/>
            <pc:sldMk cId="3396006014" sldId="438"/>
            <ac:spMk id="50" creationId="{A14902AA-4E7E-4D93-A756-AC2EF9AAF932}"/>
          </ac:spMkLst>
        </pc:spChg>
        <pc:spChg chg="add">
          <ac:chgData name="Oleksandr Kazymyrov" userId="2d15c74d-fb47-4c8f-b506-fae4127005b2" providerId="ADAL" clId="{177BF265-7E1E-984B-8D1A-64DC77B2076C}" dt="2019-11-21T19:40:42.312" v="1623" actId="26606"/>
          <ac:spMkLst>
            <pc:docMk/>
            <pc:sldMk cId="3396006014" sldId="438"/>
            <ac:spMk id="51" creationId="{AE0AE5A0-0098-4DC4-82DC-CCE4071B655B}"/>
          </ac:spMkLst>
        </pc:spChg>
        <pc:spChg chg="add">
          <ac:chgData name="Oleksandr Kazymyrov" userId="2d15c74d-fb47-4c8f-b506-fae4127005b2" providerId="ADAL" clId="{177BF265-7E1E-984B-8D1A-64DC77B2076C}" dt="2019-11-21T19:40:42.312" v="1623" actId="26606"/>
          <ac:spMkLst>
            <pc:docMk/>
            <pc:sldMk cId="3396006014" sldId="438"/>
            <ac:spMk id="52" creationId="{B6D28670-6E3D-4F4B-AD22-EFA33BF3CA29}"/>
          </ac:spMkLst>
        </pc:spChg>
        <pc:spChg chg="add mod">
          <ac:chgData name="Oleksandr Kazymyrov" userId="2d15c74d-fb47-4c8f-b506-fae4127005b2" providerId="ADAL" clId="{177BF265-7E1E-984B-8D1A-64DC77B2076C}" dt="2019-11-22T16:30:36.401" v="1969" actId="27636"/>
          <ac:spMkLst>
            <pc:docMk/>
            <pc:sldMk cId="3396006014" sldId="438"/>
            <ac:spMk id="53" creationId="{1957F7B0-E340-3943-A2E0-F64C79A20494}"/>
          </ac:spMkLst>
        </pc:spChg>
        <pc:graphicFrameChg chg="add del">
          <ac:chgData name="Oleksandr Kazymyrov" userId="2d15c74d-fb47-4c8f-b506-fae4127005b2" providerId="ADAL" clId="{177BF265-7E1E-984B-8D1A-64DC77B2076C}" dt="2019-11-21T19:40:19.126" v="1604" actId="26606"/>
          <ac:graphicFrameMkLst>
            <pc:docMk/>
            <pc:sldMk cId="3396006014" sldId="438"/>
            <ac:graphicFrameMk id="5" creationId="{80D2ED9F-F1B7-4481-83D5-A3D637ACE72C}"/>
          </ac:graphicFrameMkLst>
        </pc:graphicFrameChg>
        <pc:graphicFrameChg chg="add del">
          <ac:chgData name="Oleksandr Kazymyrov" userId="2d15c74d-fb47-4c8f-b506-fae4127005b2" providerId="ADAL" clId="{177BF265-7E1E-984B-8D1A-64DC77B2076C}" dt="2019-11-21T19:40:36.824" v="1618" actId="26606"/>
          <ac:graphicFrameMkLst>
            <pc:docMk/>
            <pc:sldMk cId="3396006014" sldId="438"/>
            <ac:graphicFrameMk id="39" creationId="{872800EE-6F4F-4A4F-8234-E287717630B6}"/>
          </ac:graphicFrameMkLst>
        </pc:graphicFrameChg>
      </pc:sldChg>
      <pc:sldChg chg="modSp add ord modAnim">
        <pc:chgData name="Oleksandr Kazymyrov" userId="2d15c74d-fb47-4c8f-b506-fae4127005b2" providerId="ADAL" clId="{177BF265-7E1E-984B-8D1A-64DC77B2076C}" dt="2019-11-21T21:28:56.281" v="1897" actId="14100"/>
        <pc:sldMkLst>
          <pc:docMk/>
          <pc:sldMk cId="1675055904" sldId="442"/>
        </pc:sldMkLst>
        <pc:spChg chg="mod">
          <ac:chgData name="Oleksandr Kazymyrov" userId="2d15c74d-fb47-4c8f-b506-fae4127005b2" providerId="ADAL" clId="{177BF265-7E1E-984B-8D1A-64DC77B2076C}" dt="2019-11-21T21:28:56.281" v="1897" actId="14100"/>
          <ac:spMkLst>
            <pc:docMk/>
            <pc:sldMk cId="1675055904" sldId="442"/>
            <ac:spMk id="164" creationId="{17C10794-CF61-5542-B87A-5F74001B1BE3}"/>
          </ac:spMkLst>
        </pc:spChg>
        <pc:spChg chg="mod">
          <ac:chgData name="Oleksandr Kazymyrov" userId="2d15c74d-fb47-4c8f-b506-fae4127005b2" providerId="ADAL" clId="{177BF265-7E1E-984B-8D1A-64DC77B2076C}" dt="2019-11-21T21:28:52.125" v="1896" actId="14100"/>
          <ac:spMkLst>
            <pc:docMk/>
            <pc:sldMk cId="1675055904" sldId="442"/>
            <ac:spMk id="168" creationId="{607432CF-133B-9648-9961-D1EB6E21A952}"/>
          </ac:spMkLst>
        </pc:spChg>
        <pc:spChg chg="mod">
          <ac:chgData name="Oleksandr Kazymyrov" userId="2d15c74d-fb47-4c8f-b506-fae4127005b2" providerId="ADAL" clId="{177BF265-7E1E-984B-8D1A-64DC77B2076C}" dt="2019-11-21T21:28:48.758" v="1895" actId="14100"/>
          <ac:spMkLst>
            <pc:docMk/>
            <pc:sldMk cId="1675055904" sldId="442"/>
            <ac:spMk id="176" creationId="{EA675714-281A-9041-88D0-99BEAA7C8990}"/>
          </ac:spMkLst>
        </pc:spChg>
      </pc:sldChg>
      <pc:sldChg chg="addSp delSp modSp add mod setClrOvrMap">
        <pc:chgData name="Oleksandr Kazymyrov" userId="2d15c74d-fb47-4c8f-b506-fae4127005b2" providerId="ADAL" clId="{177BF265-7E1E-984B-8D1A-64DC77B2076C}" dt="2019-11-21T21:11:10.965" v="1850" actId="20577"/>
        <pc:sldMkLst>
          <pc:docMk/>
          <pc:sldMk cId="675915968" sldId="444"/>
        </pc:sldMkLst>
        <pc:spChg chg="mod">
          <ac:chgData name="Oleksandr Kazymyrov" userId="2d15c74d-fb47-4c8f-b506-fae4127005b2" providerId="ADAL" clId="{177BF265-7E1E-984B-8D1A-64DC77B2076C}" dt="2019-11-21T21:11:10.965" v="1850" actId="20577"/>
          <ac:spMkLst>
            <pc:docMk/>
            <pc:sldMk cId="675915968" sldId="444"/>
            <ac:spMk id="2" creationId="{33F12CBB-3C8F-ED48-B0FA-45055E4DE20B}"/>
          </ac:spMkLst>
        </pc:spChg>
        <pc:spChg chg="add del">
          <ac:chgData name="Oleksandr Kazymyrov" userId="2d15c74d-fb47-4c8f-b506-fae4127005b2" providerId="ADAL" clId="{177BF265-7E1E-984B-8D1A-64DC77B2076C}" dt="2019-11-21T21:10:58.441" v="1834" actId="26606"/>
          <ac:spMkLst>
            <pc:docMk/>
            <pc:sldMk cId="675915968" sldId="444"/>
            <ac:spMk id="63" creationId="{7BB74091-09FE-44AF-8325-7FE6E175F727}"/>
          </ac:spMkLst>
        </pc:spChg>
        <pc:spChg chg="add del">
          <ac:chgData name="Oleksandr Kazymyrov" userId="2d15c74d-fb47-4c8f-b506-fae4127005b2" providerId="ADAL" clId="{177BF265-7E1E-984B-8D1A-64DC77B2076C}" dt="2019-11-21T21:10:58.441" v="1834" actId="26606"/>
          <ac:spMkLst>
            <pc:docMk/>
            <pc:sldMk cId="675915968" sldId="444"/>
            <ac:spMk id="64" creationId="{0F30CCEB-94C4-4F72-BA5A-9CEA853022DA}"/>
          </ac:spMkLst>
        </pc:spChg>
        <pc:spChg chg="add del">
          <ac:chgData name="Oleksandr Kazymyrov" userId="2d15c74d-fb47-4c8f-b506-fae4127005b2" providerId="ADAL" clId="{177BF265-7E1E-984B-8D1A-64DC77B2076C}" dt="2019-11-21T21:10:58.441" v="1834" actId="26606"/>
          <ac:spMkLst>
            <pc:docMk/>
            <pc:sldMk cId="675915968" sldId="444"/>
            <ac:spMk id="65" creationId="{0DE1A94F-CC8B-4954-97A7-ADD4F300D647}"/>
          </ac:spMkLst>
        </pc:spChg>
        <pc:spChg chg="add del">
          <ac:chgData name="Oleksandr Kazymyrov" userId="2d15c74d-fb47-4c8f-b506-fae4127005b2" providerId="ADAL" clId="{177BF265-7E1E-984B-8D1A-64DC77B2076C}" dt="2019-11-21T21:10:56.794" v="1831" actId="26606"/>
          <ac:spMkLst>
            <pc:docMk/>
            <pc:sldMk cId="675915968" sldId="444"/>
            <ac:spMk id="74" creationId="{68818BDC-22DF-4B23-97C9-3170636A4528}"/>
          </ac:spMkLst>
        </pc:spChg>
        <pc:spChg chg="add del">
          <ac:chgData name="Oleksandr Kazymyrov" userId="2d15c74d-fb47-4c8f-b506-fae4127005b2" providerId="ADAL" clId="{177BF265-7E1E-984B-8D1A-64DC77B2076C}" dt="2019-11-21T21:10:56.794" v="1831" actId="26606"/>
          <ac:spMkLst>
            <pc:docMk/>
            <pc:sldMk cId="675915968" sldId="444"/>
            <ac:spMk id="76" creationId="{8776F0F0-F360-4680-8914-892D1E5707FA}"/>
          </ac:spMkLst>
        </pc:spChg>
        <pc:spChg chg="add del">
          <ac:chgData name="Oleksandr Kazymyrov" userId="2d15c74d-fb47-4c8f-b506-fae4127005b2" providerId="ADAL" clId="{177BF265-7E1E-984B-8D1A-64DC77B2076C}" dt="2019-11-21T21:10:58.432" v="1833" actId="26606"/>
          <ac:spMkLst>
            <pc:docMk/>
            <pc:sldMk cId="675915968" sldId="444"/>
            <ac:spMk id="79" creationId="{A77A6167-FCC5-49E8-B280-CECAF151ED9F}"/>
          </ac:spMkLst>
        </pc:spChg>
        <pc:spChg chg="add del">
          <ac:chgData name="Oleksandr Kazymyrov" userId="2d15c74d-fb47-4c8f-b506-fae4127005b2" providerId="ADAL" clId="{177BF265-7E1E-984B-8D1A-64DC77B2076C}" dt="2019-11-21T21:10:58.432" v="1833" actId="26606"/>
          <ac:spMkLst>
            <pc:docMk/>
            <pc:sldMk cId="675915968" sldId="444"/>
            <ac:spMk id="80" creationId="{F84046EA-4273-437E-9DE5-5AEE713C35E2}"/>
          </ac:spMkLst>
        </pc:spChg>
        <pc:spChg chg="add">
          <ac:chgData name="Oleksandr Kazymyrov" userId="2d15c74d-fb47-4c8f-b506-fae4127005b2" providerId="ADAL" clId="{177BF265-7E1E-984B-8D1A-64DC77B2076C}" dt="2019-11-21T21:10:58.441" v="1834" actId="26606"/>
          <ac:spMkLst>
            <pc:docMk/>
            <pc:sldMk cId="675915968" sldId="444"/>
            <ac:spMk id="83" creationId="{68818BDC-22DF-4B23-97C9-3170636A4528}"/>
          </ac:spMkLst>
        </pc:spChg>
        <pc:spChg chg="add">
          <ac:chgData name="Oleksandr Kazymyrov" userId="2d15c74d-fb47-4c8f-b506-fae4127005b2" providerId="ADAL" clId="{177BF265-7E1E-984B-8D1A-64DC77B2076C}" dt="2019-11-21T21:10:58.441" v="1834" actId="26606"/>
          <ac:spMkLst>
            <pc:docMk/>
            <pc:sldMk cId="675915968" sldId="444"/>
            <ac:spMk id="84" creationId="{8776F0F0-F360-4680-8914-892D1E5707FA}"/>
          </ac:spMkLst>
        </pc:spChg>
        <pc:grpChg chg="add del">
          <ac:chgData name="Oleksandr Kazymyrov" userId="2d15c74d-fb47-4c8f-b506-fae4127005b2" providerId="ADAL" clId="{177BF265-7E1E-984B-8D1A-64DC77B2076C}" dt="2019-11-21T21:10:58.441" v="1834" actId="26606"/>
          <ac:grpSpMkLst>
            <pc:docMk/>
            <pc:sldMk cId="675915968" sldId="444"/>
            <ac:grpSpMk id="62" creationId="{624E16E8-84BF-4D4C-A746-2537B1C15979}"/>
          </ac:grpSpMkLst>
        </pc:grpChg>
        <pc:grpChg chg="add del">
          <ac:chgData name="Oleksandr Kazymyrov" userId="2d15c74d-fb47-4c8f-b506-fae4127005b2" providerId="ADAL" clId="{177BF265-7E1E-984B-8D1A-64DC77B2076C}" dt="2019-11-21T21:10:56.794" v="1831" actId="26606"/>
          <ac:grpSpMkLst>
            <pc:docMk/>
            <pc:sldMk cId="675915968" sldId="444"/>
            <ac:grpSpMk id="70" creationId="{9D9D6BF1-DFF2-4526-9D13-BF339D8C4163}"/>
          </ac:grpSpMkLst>
        </pc:grpChg>
        <pc:grpChg chg="add del">
          <ac:chgData name="Oleksandr Kazymyrov" userId="2d15c74d-fb47-4c8f-b506-fae4127005b2" providerId="ADAL" clId="{177BF265-7E1E-984B-8D1A-64DC77B2076C}" dt="2019-11-21T21:10:58.432" v="1833" actId="26606"/>
          <ac:grpSpMkLst>
            <pc:docMk/>
            <pc:sldMk cId="675915968" sldId="444"/>
            <ac:grpSpMk id="78" creationId="{9D9D6BF1-DFF2-4526-9D13-BF339D8C4163}"/>
          </ac:grpSpMkLst>
        </pc:grpChg>
        <pc:grpChg chg="add">
          <ac:chgData name="Oleksandr Kazymyrov" userId="2d15c74d-fb47-4c8f-b506-fae4127005b2" providerId="ADAL" clId="{177BF265-7E1E-984B-8D1A-64DC77B2076C}" dt="2019-11-21T21:10:58.441" v="1834" actId="26606"/>
          <ac:grpSpMkLst>
            <pc:docMk/>
            <pc:sldMk cId="675915968" sldId="444"/>
            <ac:grpSpMk id="82" creationId="{9D9D6BF1-DFF2-4526-9D13-BF339D8C4163}"/>
          </ac:grpSpMkLst>
        </pc:grpChg>
        <pc:picChg chg="add mod ord">
          <ac:chgData name="Oleksandr Kazymyrov" userId="2d15c74d-fb47-4c8f-b506-fae4127005b2" providerId="ADAL" clId="{177BF265-7E1E-984B-8D1A-64DC77B2076C}" dt="2019-11-21T21:10:58.441" v="1834" actId="26606"/>
          <ac:picMkLst>
            <pc:docMk/>
            <pc:sldMk cId="675915968" sldId="444"/>
            <ac:picMk id="4" creationId="{0237D6FC-AC85-C646-BE7E-3569EA7AC851}"/>
          </ac:picMkLst>
        </pc:picChg>
        <pc:picChg chg="ord">
          <ac:chgData name="Oleksandr Kazymyrov" userId="2d15c74d-fb47-4c8f-b506-fae4127005b2" providerId="ADAL" clId="{177BF265-7E1E-984B-8D1A-64DC77B2076C}" dt="2019-11-21T21:10:58.432" v="1833" actId="26606"/>
          <ac:picMkLst>
            <pc:docMk/>
            <pc:sldMk cId="675915968" sldId="444"/>
            <ac:picMk id="36" creationId="{A09F71CC-F217-AF4B-8620-2732DF6A412F}"/>
          </ac:picMkLst>
        </pc:picChg>
        <pc:picChg chg="del">
          <ac:chgData name="Oleksandr Kazymyrov" userId="2d15c74d-fb47-4c8f-b506-fae4127005b2" providerId="ADAL" clId="{177BF265-7E1E-984B-8D1A-64DC77B2076C}" dt="2019-11-21T21:10:33.747" v="1826" actId="478"/>
          <ac:picMkLst>
            <pc:docMk/>
            <pc:sldMk cId="675915968" sldId="444"/>
            <ac:picMk id="40" creationId="{EC7C31D4-AF25-9D49-BBA2-CFC7C7C05924}"/>
          </ac:picMkLst>
        </pc:picChg>
        <pc:picChg chg="del">
          <ac:chgData name="Oleksandr Kazymyrov" userId="2d15c74d-fb47-4c8f-b506-fae4127005b2" providerId="ADAL" clId="{177BF265-7E1E-984B-8D1A-64DC77B2076C}" dt="2019-11-21T21:10:32.848" v="1825" actId="478"/>
          <ac:picMkLst>
            <pc:docMk/>
            <pc:sldMk cId="675915968" sldId="444"/>
            <ac:picMk id="42" creationId="{3DCE2CB0-1C88-C343-867D-596D46610AF3}"/>
          </ac:picMkLst>
        </pc:picChg>
      </pc:sldChg>
      <pc:sldChg chg="addSp modSp add modAnim">
        <pc:chgData name="Oleksandr Kazymyrov" userId="2d15c74d-fb47-4c8f-b506-fae4127005b2" providerId="ADAL" clId="{177BF265-7E1E-984B-8D1A-64DC77B2076C}" dt="2019-11-22T16:44:46.522" v="2048" actId="1076"/>
        <pc:sldMkLst>
          <pc:docMk/>
          <pc:sldMk cId="2248887001" sldId="446"/>
        </pc:sldMkLst>
        <pc:spChg chg="add mod">
          <ac:chgData name="Oleksandr Kazymyrov" userId="2d15c74d-fb47-4c8f-b506-fae4127005b2" providerId="ADAL" clId="{177BF265-7E1E-984B-8D1A-64DC77B2076C}" dt="2019-11-22T16:44:46.522" v="2048" actId="1076"/>
          <ac:spMkLst>
            <pc:docMk/>
            <pc:sldMk cId="2248887001" sldId="446"/>
            <ac:spMk id="12" creationId="{2271889F-175B-8448-B885-2F8429600CFE}"/>
          </ac:spMkLst>
        </pc:spChg>
        <pc:spChg chg="add mod">
          <ac:chgData name="Oleksandr Kazymyrov" userId="2d15c74d-fb47-4c8f-b506-fae4127005b2" providerId="ADAL" clId="{177BF265-7E1E-984B-8D1A-64DC77B2076C}" dt="2019-11-22T16:44:46.522" v="2048" actId="1076"/>
          <ac:spMkLst>
            <pc:docMk/>
            <pc:sldMk cId="2248887001" sldId="446"/>
            <ac:spMk id="13" creationId="{C5340D37-C520-B24E-8C79-AF8271B0836F}"/>
          </ac:spMkLst>
        </pc:spChg>
        <pc:spChg chg="add mod">
          <ac:chgData name="Oleksandr Kazymyrov" userId="2d15c74d-fb47-4c8f-b506-fae4127005b2" providerId="ADAL" clId="{177BF265-7E1E-984B-8D1A-64DC77B2076C}" dt="2019-11-22T16:44:46.522" v="2048" actId="1076"/>
          <ac:spMkLst>
            <pc:docMk/>
            <pc:sldMk cId="2248887001" sldId="446"/>
            <ac:spMk id="14" creationId="{A26CCB73-5330-A74E-AE94-F961179144E0}"/>
          </ac:spMkLst>
        </pc:spChg>
        <pc:spChg chg="add mod">
          <ac:chgData name="Oleksandr Kazymyrov" userId="2d15c74d-fb47-4c8f-b506-fae4127005b2" providerId="ADAL" clId="{177BF265-7E1E-984B-8D1A-64DC77B2076C}" dt="2019-11-22T16:44:46.522" v="2048" actId="1076"/>
          <ac:spMkLst>
            <pc:docMk/>
            <pc:sldMk cId="2248887001" sldId="446"/>
            <ac:spMk id="15" creationId="{AB14C708-2050-8849-B241-5E4961599BDA}"/>
          </ac:spMkLst>
        </pc:spChg>
        <pc:spChg chg="add mod">
          <ac:chgData name="Oleksandr Kazymyrov" userId="2d15c74d-fb47-4c8f-b506-fae4127005b2" providerId="ADAL" clId="{177BF265-7E1E-984B-8D1A-64DC77B2076C}" dt="2019-11-22T16:44:46.522" v="2048" actId="1076"/>
          <ac:spMkLst>
            <pc:docMk/>
            <pc:sldMk cId="2248887001" sldId="446"/>
            <ac:spMk id="17" creationId="{2516245B-07A3-284E-98B2-45D0FB8CC2BD}"/>
          </ac:spMkLst>
        </pc:spChg>
        <pc:spChg chg="add mod">
          <ac:chgData name="Oleksandr Kazymyrov" userId="2d15c74d-fb47-4c8f-b506-fae4127005b2" providerId="ADAL" clId="{177BF265-7E1E-984B-8D1A-64DC77B2076C}" dt="2019-11-22T16:44:46.522" v="2048" actId="1076"/>
          <ac:spMkLst>
            <pc:docMk/>
            <pc:sldMk cId="2248887001" sldId="446"/>
            <ac:spMk id="19" creationId="{B0F3CCD5-5A06-4746-9A61-34073B0D6A2C}"/>
          </ac:spMkLst>
        </pc:spChg>
        <pc:spChg chg="add mod">
          <ac:chgData name="Oleksandr Kazymyrov" userId="2d15c74d-fb47-4c8f-b506-fae4127005b2" providerId="ADAL" clId="{177BF265-7E1E-984B-8D1A-64DC77B2076C}" dt="2019-11-22T16:44:46.522" v="2048" actId="1076"/>
          <ac:spMkLst>
            <pc:docMk/>
            <pc:sldMk cId="2248887001" sldId="446"/>
            <ac:spMk id="21" creationId="{EF8B508F-4E5A-A64A-BD9C-B897CFF824A9}"/>
          </ac:spMkLst>
        </pc:spChg>
        <pc:spChg chg="add mod">
          <ac:chgData name="Oleksandr Kazymyrov" userId="2d15c74d-fb47-4c8f-b506-fae4127005b2" providerId="ADAL" clId="{177BF265-7E1E-984B-8D1A-64DC77B2076C}" dt="2019-11-22T16:44:46.522" v="2048" actId="1076"/>
          <ac:spMkLst>
            <pc:docMk/>
            <pc:sldMk cId="2248887001" sldId="446"/>
            <ac:spMk id="23" creationId="{E092A349-F7E3-5046-9863-575A08596A93}"/>
          </ac:spMkLst>
        </pc:spChg>
        <pc:spChg chg="add mod">
          <ac:chgData name="Oleksandr Kazymyrov" userId="2d15c74d-fb47-4c8f-b506-fae4127005b2" providerId="ADAL" clId="{177BF265-7E1E-984B-8D1A-64DC77B2076C}" dt="2019-11-22T16:44:46.522" v="2048" actId="1076"/>
          <ac:spMkLst>
            <pc:docMk/>
            <pc:sldMk cId="2248887001" sldId="446"/>
            <ac:spMk id="25" creationId="{E358C26A-5789-E844-AD64-B8F841CB8F59}"/>
          </ac:spMkLst>
        </pc:spChg>
        <pc:spChg chg="add mod">
          <ac:chgData name="Oleksandr Kazymyrov" userId="2d15c74d-fb47-4c8f-b506-fae4127005b2" providerId="ADAL" clId="{177BF265-7E1E-984B-8D1A-64DC77B2076C}" dt="2019-11-22T16:44:46.522" v="2048" actId="1076"/>
          <ac:spMkLst>
            <pc:docMk/>
            <pc:sldMk cId="2248887001" sldId="446"/>
            <ac:spMk id="27" creationId="{D1291022-41DE-5844-A2E6-96B8AB1CF4A9}"/>
          </ac:spMkLst>
        </pc:spChg>
        <pc:spChg chg="add mod">
          <ac:chgData name="Oleksandr Kazymyrov" userId="2d15c74d-fb47-4c8f-b506-fae4127005b2" providerId="ADAL" clId="{177BF265-7E1E-984B-8D1A-64DC77B2076C}" dt="2019-11-22T16:44:46.522" v="2048" actId="1076"/>
          <ac:spMkLst>
            <pc:docMk/>
            <pc:sldMk cId="2248887001" sldId="446"/>
            <ac:spMk id="32" creationId="{3AC2FD6A-AC4E-4E4D-8ED6-CE8F4BAD9466}"/>
          </ac:spMkLst>
        </pc:spChg>
        <pc:spChg chg="add mod">
          <ac:chgData name="Oleksandr Kazymyrov" userId="2d15c74d-fb47-4c8f-b506-fae4127005b2" providerId="ADAL" clId="{177BF265-7E1E-984B-8D1A-64DC77B2076C}" dt="2019-11-22T16:44:46.522" v="2048" actId="1076"/>
          <ac:spMkLst>
            <pc:docMk/>
            <pc:sldMk cId="2248887001" sldId="446"/>
            <ac:spMk id="33" creationId="{49D03216-D9B3-A54B-BD0C-CDAC2EE8DF1D}"/>
          </ac:spMkLst>
        </pc:spChg>
        <pc:spChg chg="add mod">
          <ac:chgData name="Oleksandr Kazymyrov" userId="2d15c74d-fb47-4c8f-b506-fae4127005b2" providerId="ADAL" clId="{177BF265-7E1E-984B-8D1A-64DC77B2076C}" dt="2019-11-22T16:44:46.522" v="2048" actId="1076"/>
          <ac:spMkLst>
            <pc:docMk/>
            <pc:sldMk cId="2248887001" sldId="446"/>
            <ac:spMk id="34" creationId="{D3BB285D-D0DB-9740-8C66-24CB6B0716FE}"/>
          </ac:spMkLst>
        </pc:spChg>
        <pc:spChg chg="add mod">
          <ac:chgData name="Oleksandr Kazymyrov" userId="2d15c74d-fb47-4c8f-b506-fae4127005b2" providerId="ADAL" clId="{177BF265-7E1E-984B-8D1A-64DC77B2076C}" dt="2019-11-22T16:44:46.522" v="2048" actId="1076"/>
          <ac:spMkLst>
            <pc:docMk/>
            <pc:sldMk cId="2248887001" sldId="446"/>
            <ac:spMk id="35" creationId="{7329CA7B-3767-2A4F-BF27-B1B3071C4257}"/>
          </ac:spMkLst>
        </pc:spChg>
        <pc:spChg chg="add mod">
          <ac:chgData name="Oleksandr Kazymyrov" userId="2d15c74d-fb47-4c8f-b506-fae4127005b2" providerId="ADAL" clId="{177BF265-7E1E-984B-8D1A-64DC77B2076C}" dt="2019-11-22T16:44:46.522" v="2048" actId="1076"/>
          <ac:spMkLst>
            <pc:docMk/>
            <pc:sldMk cId="2248887001" sldId="446"/>
            <ac:spMk id="37" creationId="{6C19BBD4-9FE3-A541-85F1-58FAEF78F9EB}"/>
          </ac:spMkLst>
        </pc:spChg>
        <pc:spChg chg="add mod">
          <ac:chgData name="Oleksandr Kazymyrov" userId="2d15c74d-fb47-4c8f-b506-fae4127005b2" providerId="ADAL" clId="{177BF265-7E1E-984B-8D1A-64DC77B2076C}" dt="2019-11-22T16:44:46.522" v="2048" actId="1076"/>
          <ac:spMkLst>
            <pc:docMk/>
            <pc:sldMk cId="2248887001" sldId="446"/>
            <ac:spMk id="38" creationId="{1071F1B0-4B7D-8644-9959-7C990CCF240F}"/>
          </ac:spMkLst>
        </pc:spChg>
        <pc:spChg chg="add mod">
          <ac:chgData name="Oleksandr Kazymyrov" userId="2d15c74d-fb47-4c8f-b506-fae4127005b2" providerId="ADAL" clId="{177BF265-7E1E-984B-8D1A-64DC77B2076C}" dt="2019-11-22T16:44:46.522" v="2048" actId="1076"/>
          <ac:spMkLst>
            <pc:docMk/>
            <pc:sldMk cId="2248887001" sldId="446"/>
            <ac:spMk id="39" creationId="{B29A3D9C-DD26-F341-9340-8B1429147539}"/>
          </ac:spMkLst>
        </pc:spChg>
        <pc:spChg chg="add mod">
          <ac:chgData name="Oleksandr Kazymyrov" userId="2d15c74d-fb47-4c8f-b506-fae4127005b2" providerId="ADAL" clId="{177BF265-7E1E-984B-8D1A-64DC77B2076C}" dt="2019-11-22T16:44:46.522" v="2048" actId="1076"/>
          <ac:spMkLst>
            <pc:docMk/>
            <pc:sldMk cId="2248887001" sldId="446"/>
            <ac:spMk id="41" creationId="{18B1B7CC-D029-D841-9740-7916F09F35C1}"/>
          </ac:spMkLst>
        </pc:spChg>
        <pc:spChg chg="add mod">
          <ac:chgData name="Oleksandr Kazymyrov" userId="2d15c74d-fb47-4c8f-b506-fae4127005b2" providerId="ADAL" clId="{177BF265-7E1E-984B-8D1A-64DC77B2076C}" dt="2019-11-22T16:44:46.522" v="2048" actId="1076"/>
          <ac:spMkLst>
            <pc:docMk/>
            <pc:sldMk cId="2248887001" sldId="446"/>
            <ac:spMk id="43" creationId="{62D95E81-2D9B-A049-B819-ECCF7E962C21}"/>
          </ac:spMkLst>
        </pc:spChg>
        <pc:spChg chg="add mod">
          <ac:chgData name="Oleksandr Kazymyrov" userId="2d15c74d-fb47-4c8f-b506-fae4127005b2" providerId="ADAL" clId="{177BF265-7E1E-984B-8D1A-64DC77B2076C}" dt="2019-11-22T16:44:46.522" v="2048" actId="1076"/>
          <ac:spMkLst>
            <pc:docMk/>
            <pc:sldMk cId="2248887001" sldId="446"/>
            <ac:spMk id="44" creationId="{E8C602F4-224A-9E41-A128-FBB16DF978D0}"/>
          </ac:spMkLst>
        </pc:spChg>
        <pc:picChg chg="mod">
          <ac:chgData name="Oleksandr Kazymyrov" userId="2d15c74d-fb47-4c8f-b506-fae4127005b2" providerId="ADAL" clId="{177BF265-7E1E-984B-8D1A-64DC77B2076C}" dt="2019-11-22T16:39:58.711" v="2015" actId="166"/>
          <ac:picMkLst>
            <pc:docMk/>
            <pc:sldMk cId="2248887001" sldId="446"/>
            <ac:picMk id="40" creationId="{EC7C31D4-AF25-9D49-BBA2-CFC7C7C05924}"/>
          </ac:picMkLst>
        </pc:picChg>
        <pc:picChg chg="mod">
          <ac:chgData name="Oleksandr Kazymyrov" userId="2d15c74d-fb47-4c8f-b506-fae4127005b2" providerId="ADAL" clId="{177BF265-7E1E-984B-8D1A-64DC77B2076C}" dt="2019-11-22T16:39:58.711" v="2015" actId="166"/>
          <ac:picMkLst>
            <pc:docMk/>
            <pc:sldMk cId="2248887001" sldId="446"/>
            <ac:picMk id="42" creationId="{3DCE2CB0-1C88-C343-867D-596D46610AF3}"/>
          </ac:picMkLst>
        </pc:picChg>
        <pc:cxnChg chg="add mod">
          <ac:chgData name="Oleksandr Kazymyrov" userId="2d15c74d-fb47-4c8f-b506-fae4127005b2" providerId="ADAL" clId="{177BF265-7E1E-984B-8D1A-64DC77B2076C}" dt="2019-11-22T16:44:46.522" v="2048" actId="1076"/>
          <ac:cxnSpMkLst>
            <pc:docMk/>
            <pc:sldMk cId="2248887001" sldId="446"/>
            <ac:cxnSpMk id="16" creationId="{00088DF0-2C54-3C4B-A428-CB72B46A6426}"/>
          </ac:cxnSpMkLst>
        </pc:cxnChg>
        <pc:cxnChg chg="add mod">
          <ac:chgData name="Oleksandr Kazymyrov" userId="2d15c74d-fb47-4c8f-b506-fae4127005b2" providerId="ADAL" clId="{177BF265-7E1E-984B-8D1A-64DC77B2076C}" dt="2019-11-22T16:44:46.522" v="2048" actId="1076"/>
          <ac:cxnSpMkLst>
            <pc:docMk/>
            <pc:sldMk cId="2248887001" sldId="446"/>
            <ac:cxnSpMk id="18" creationId="{265196FC-6307-6B46-B99E-10D6A41EC7A9}"/>
          </ac:cxnSpMkLst>
        </pc:cxnChg>
        <pc:cxnChg chg="add mod">
          <ac:chgData name="Oleksandr Kazymyrov" userId="2d15c74d-fb47-4c8f-b506-fae4127005b2" providerId="ADAL" clId="{177BF265-7E1E-984B-8D1A-64DC77B2076C}" dt="2019-11-22T16:44:46.522" v="2048" actId="1076"/>
          <ac:cxnSpMkLst>
            <pc:docMk/>
            <pc:sldMk cId="2248887001" sldId="446"/>
            <ac:cxnSpMk id="20" creationId="{D9F76C6C-3FB5-1E4F-9B90-E569653A62D7}"/>
          </ac:cxnSpMkLst>
        </pc:cxnChg>
        <pc:cxnChg chg="add mod">
          <ac:chgData name="Oleksandr Kazymyrov" userId="2d15c74d-fb47-4c8f-b506-fae4127005b2" providerId="ADAL" clId="{177BF265-7E1E-984B-8D1A-64DC77B2076C}" dt="2019-11-22T16:44:46.522" v="2048" actId="1076"/>
          <ac:cxnSpMkLst>
            <pc:docMk/>
            <pc:sldMk cId="2248887001" sldId="446"/>
            <ac:cxnSpMk id="22" creationId="{3132DD7E-AC60-124C-B7B3-922B479FFFFC}"/>
          </ac:cxnSpMkLst>
        </pc:cxnChg>
        <pc:cxnChg chg="add mod">
          <ac:chgData name="Oleksandr Kazymyrov" userId="2d15c74d-fb47-4c8f-b506-fae4127005b2" providerId="ADAL" clId="{177BF265-7E1E-984B-8D1A-64DC77B2076C}" dt="2019-11-22T16:44:46.522" v="2048" actId="1076"/>
          <ac:cxnSpMkLst>
            <pc:docMk/>
            <pc:sldMk cId="2248887001" sldId="446"/>
            <ac:cxnSpMk id="24" creationId="{D2C11FAB-D256-2647-ACFA-ECB2118C5439}"/>
          </ac:cxnSpMkLst>
        </pc:cxnChg>
        <pc:cxnChg chg="add mod">
          <ac:chgData name="Oleksandr Kazymyrov" userId="2d15c74d-fb47-4c8f-b506-fae4127005b2" providerId="ADAL" clId="{177BF265-7E1E-984B-8D1A-64DC77B2076C}" dt="2019-11-22T16:44:46.522" v="2048" actId="1076"/>
          <ac:cxnSpMkLst>
            <pc:docMk/>
            <pc:sldMk cId="2248887001" sldId="446"/>
            <ac:cxnSpMk id="26" creationId="{8BA0E3E2-005E-1F44-948C-C9A904226FA3}"/>
          </ac:cxnSpMkLst>
        </pc:cxnChg>
        <pc:cxnChg chg="add mod">
          <ac:chgData name="Oleksandr Kazymyrov" userId="2d15c74d-fb47-4c8f-b506-fae4127005b2" providerId="ADAL" clId="{177BF265-7E1E-984B-8D1A-64DC77B2076C}" dt="2019-11-22T16:44:46.522" v="2048" actId="1076"/>
          <ac:cxnSpMkLst>
            <pc:docMk/>
            <pc:sldMk cId="2248887001" sldId="446"/>
            <ac:cxnSpMk id="28" creationId="{881229F4-48A7-3F43-AB08-28DE66255984}"/>
          </ac:cxnSpMkLst>
        </pc:cxnChg>
        <pc:cxnChg chg="add mod">
          <ac:chgData name="Oleksandr Kazymyrov" userId="2d15c74d-fb47-4c8f-b506-fae4127005b2" providerId="ADAL" clId="{177BF265-7E1E-984B-8D1A-64DC77B2076C}" dt="2019-11-22T16:44:46.522" v="2048" actId="1076"/>
          <ac:cxnSpMkLst>
            <pc:docMk/>
            <pc:sldMk cId="2248887001" sldId="446"/>
            <ac:cxnSpMk id="29" creationId="{872BC73F-3598-4C4A-95B6-54B3BCA04068}"/>
          </ac:cxnSpMkLst>
        </pc:cxnChg>
        <pc:cxnChg chg="add mod">
          <ac:chgData name="Oleksandr Kazymyrov" userId="2d15c74d-fb47-4c8f-b506-fae4127005b2" providerId="ADAL" clId="{177BF265-7E1E-984B-8D1A-64DC77B2076C}" dt="2019-11-22T16:44:46.522" v="2048" actId="1076"/>
          <ac:cxnSpMkLst>
            <pc:docMk/>
            <pc:sldMk cId="2248887001" sldId="446"/>
            <ac:cxnSpMk id="30" creationId="{15D9E673-7D3B-4A4D-BE19-E5D2AB92EC6F}"/>
          </ac:cxnSpMkLst>
        </pc:cxnChg>
        <pc:cxnChg chg="add mod">
          <ac:chgData name="Oleksandr Kazymyrov" userId="2d15c74d-fb47-4c8f-b506-fae4127005b2" providerId="ADAL" clId="{177BF265-7E1E-984B-8D1A-64DC77B2076C}" dt="2019-11-22T16:44:46.522" v="2048" actId="1076"/>
          <ac:cxnSpMkLst>
            <pc:docMk/>
            <pc:sldMk cId="2248887001" sldId="446"/>
            <ac:cxnSpMk id="31" creationId="{B40FD1F2-C77C-4B49-AC9E-D0F2C1A469F8}"/>
          </ac:cxnSpMkLst>
        </pc:cxnChg>
      </pc:sldChg>
      <pc:sldChg chg="add">
        <pc:chgData name="Oleksandr Kazymyrov" userId="2d15c74d-fb47-4c8f-b506-fae4127005b2" providerId="ADAL" clId="{177BF265-7E1E-984B-8D1A-64DC77B2076C}" dt="2019-11-22T18:02:00.670" v="2051"/>
        <pc:sldMkLst>
          <pc:docMk/>
          <pc:sldMk cId="1966673427" sldId="447"/>
        </pc:sldMkLst>
      </pc:sldChg>
      <pc:sldChg chg="addSp delSp modSp add mod setBg">
        <pc:chgData name="Oleksandr Kazymyrov" userId="2d15c74d-fb47-4c8f-b506-fae4127005b2" providerId="ADAL" clId="{177BF265-7E1E-984B-8D1A-64DC77B2076C}" dt="2019-11-22T18:11:50.176" v="2128" actId="27614"/>
        <pc:sldMkLst>
          <pc:docMk/>
          <pc:sldMk cId="967589775" sldId="448"/>
        </pc:sldMkLst>
        <pc:spChg chg="mod">
          <ac:chgData name="Oleksandr Kazymyrov" userId="2d15c74d-fb47-4c8f-b506-fae4127005b2" providerId="ADAL" clId="{177BF265-7E1E-984B-8D1A-64DC77B2076C}" dt="2019-11-22T18:11:46.664" v="2127" actId="26606"/>
          <ac:spMkLst>
            <pc:docMk/>
            <pc:sldMk cId="967589775" sldId="448"/>
            <ac:spMk id="2" creationId="{33F12CBB-3C8F-ED48-B0FA-45055E4DE20B}"/>
          </ac:spMkLst>
        </pc:spChg>
        <pc:spChg chg="del">
          <ac:chgData name="Oleksandr Kazymyrov" userId="2d15c74d-fb47-4c8f-b506-fae4127005b2" providerId="ADAL" clId="{177BF265-7E1E-984B-8D1A-64DC77B2076C}" dt="2019-11-22T18:07:14.562" v="2087" actId="478"/>
          <ac:spMkLst>
            <pc:docMk/>
            <pc:sldMk cId="967589775" sldId="448"/>
            <ac:spMk id="3" creationId="{1957F7B0-E340-3943-A2E0-F64C79A20494}"/>
          </ac:spMkLst>
        </pc:spChg>
        <pc:spChg chg="add del">
          <ac:chgData name="Oleksandr Kazymyrov" userId="2d15c74d-fb47-4c8f-b506-fae4127005b2" providerId="ADAL" clId="{177BF265-7E1E-984B-8D1A-64DC77B2076C}" dt="2019-11-22T18:11:32.794" v="2121" actId="26606"/>
          <ac:spMkLst>
            <pc:docMk/>
            <pc:sldMk cId="967589775" sldId="448"/>
            <ac:spMk id="16" creationId="{7BB74091-09FE-44AF-8325-7FE6E175F727}"/>
          </ac:spMkLst>
        </pc:spChg>
        <pc:spChg chg="add del">
          <ac:chgData name="Oleksandr Kazymyrov" userId="2d15c74d-fb47-4c8f-b506-fae4127005b2" providerId="ADAL" clId="{177BF265-7E1E-984B-8D1A-64DC77B2076C}" dt="2019-11-22T18:11:32.794" v="2121" actId="26606"/>
          <ac:spMkLst>
            <pc:docMk/>
            <pc:sldMk cId="967589775" sldId="448"/>
            <ac:spMk id="18" creationId="{0F30CCEB-94C4-4F72-BA5A-9CEA853022DA}"/>
          </ac:spMkLst>
        </pc:spChg>
        <pc:spChg chg="add del">
          <ac:chgData name="Oleksandr Kazymyrov" userId="2d15c74d-fb47-4c8f-b506-fae4127005b2" providerId="ADAL" clId="{177BF265-7E1E-984B-8D1A-64DC77B2076C}" dt="2019-11-22T18:11:32.794" v="2121" actId="26606"/>
          <ac:spMkLst>
            <pc:docMk/>
            <pc:sldMk cId="967589775" sldId="448"/>
            <ac:spMk id="20" creationId="{0DE1A94F-CC8B-4954-97A7-ADD4F300D647}"/>
          </ac:spMkLst>
        </pc:spChg>
        <pc:spChg chg="add del">
          <ac:chgData name="Oleksandr Kazymyrov" userId="2d15c74d-fb47-4c8f-b506-fae4127005b2" providerId="ADAL" clId="{177BF265-7E1E-984B-8D1A-64DC77B2076C}" dt="2019-11-22T18:11:46.664" v="2127" actId="26606"/>
          <ac:spMkLst>
            <pc:docMk/>
            <pc:sldMk cId="967589775" sldId="448"/>
            <ac:spMk id="29" creationId="{7BB74091-09FE-44AF-8325-7FE6E175F727}"/>
          </ac:spMkLst>
        </pc:spChg>
        <pc:spChg chg="add del">
          <ac:chgData name="Oleksandr Kazymyrov" userId="2d15c74d-fb47-4c8f-b506-fae4127005b2" providerId="ADAL" clId="{177BF265-7E1E-984B-8D1A-64DC77B2076C}" dt="2019-11-22T18:11:46.664" v="2127" actId="26606"/>
          <ac:spMkLst>
            <pc:docMk/>
            <pc:sldMk cId="967589775" sldId="448"/>
            <ac:spMk id="31" creationId="{0F30CCEB-94C4-4F72-BA5A-9CEA853022DA}"/>
          </ac:spMkLst>
        </pc:spChg>
        <pc:spChg chg="add del">
          <ac:chgData name="Oleksandr Kazymyrov" userId="2d15c74d-fb47-4c8f-b506-fae4127005b2" providerId="ADAL" clId="{177BF265-7E1E-984B-8D1A-64DC77B2076C}" dt="2019-11-22T18:11:46.664" v="2127" actId="26606"/>
          <ac:spMkLst>
            <pc:docMk/>
            <pc:sldMk cId="967589775" sldId="448"/>
            <ac:spMk id="33" creationId="{0DE1A94F-CC8B-4954-97A7-ADD4F300D647}"/>
          </ac:spMkLst>
        </pc:spChg>
        <pc:spChg chg="add del">
          <ac:chgData name="Oleksandr Kazymyrov" userId="2d15c74d-fb47-4c8f-b506-fae4127005b2" providerId="ADAL" clId="{177BF265-7E1E-984B-8D1A-64DC77B2076C}" dt="2019-11-22T18:11:41.511" v="2124" actId="26606"/>
          <ac:spMkLst>
            <pc:docMk/>
            <pc:sldMk cId="967589775" sldId="448"/>
            <ac:spMk id="42" creationId="{7BB74091-09FE-44AF-8325-7FE6E175F727}"/>
          </ac:spMkLst>
        </pc:spChg>
        <pc:spChg chg="add del">
          <ac:chgData name="Oleksandr Kazymyrov" userId="2d15c74d-fb47-4c8f-b506-fae4127005b2" providerId="ADAL" clId="{177BF265-7E1E-984B-8D1A-64DC77B2076C}" dt="2019-11-22T18:11:41.511" v="2124" actId="26606"/>
          <ac:spMkLst>
            <pc:docMk/>
            <pc:sldMk cId="967589775" sldId="448"/>
            <ac:spMk id="44" creationId="{0F30CCEB-94C4-4F72-BA5A-9CEA853022DA}"/>
          </ac:spMkLst>
        </pc:spChg>
        <pc:spChg chg="add del">
          <ac:chgData name="Oleksandr Kazymyrov" userId="2d15c74d-fb47-4c8f-b506-fae4127005b2" providerId="ADAL" clId="{177BF265-7E1E-984B-8D1A-64DC77B2076C}" dt="2019-11-22T18:11:41.511" v="2124" actId="26606"/>
          <ac:spMkLst>
            <pc:docMk/>
            <pc:sldMk cId="967589775" sldId="448"/>
            <ac:spMk id="46" creationId="{0DE1A94F-CC8B-4954-97A7-ADD4F300D647}"/>
          </ac:spMkLst>
        </pc:spChg>
        <pc:spChg chg="add del">
          <ac:chgData name="Oleksandr Kazymyrov" userId="2d15c74d-fb47-4c8f-b506-fae4127005b2" providerId="ADAL" clId="{177BF265-7E1E-984B-8D1A-64DC77B2076C}" dt="2019-11-22T18:11:46.655" v="2126" actId="26606"/>
          <ac:spMkLst>
            <pc:docMk/>
            <pc:sldMk cId="967589775" sldId="448"/>
            <ac:spMk id="49" creationId="{AAC11200-8B97-4CB4-99EF-7C0FA210F2C4}"/>
          </ac:spMkLst>
        </pc:spChg>
        <pc:spChg chg="add del">
          <ac:chgData name="Oleksandr Kazymyrov" userId="2d15c74d-fb47-4c8f-b506-fae4127005b2" providerId="ADAL" clId="{177BF265-7E1E-984B-8D1A-64DC77B2076C}" dt="2019-11-22T18:11:46.655" v="2126" actId="26606"/>
          <ac:spMkLst>
            <pc:docMk/>
            <pc:sldMk cId="967589775" sldId="448"/>
            <ac:spMk id="50" creationId="{BB502E7E-3C82-47F3-B817-7507C01A1FCD}"/>
          </ac:spMkLst>
        </pc:spChg>
        <pc:spChg chg="add del">
          <ac:chgData name="Oleksandr Kazymyrov" userId="2d15c74d-fb47-4c8f-b506-fae4127005b2" providerId="ADAL" clId="{177BF265-7E1E-984B-8D1A-64DC77B2076C}" dt="2019-11-22T18:11:46.655" v="2126" actId="26606"/>
          <ac:spMkLst>
            <pc:docMk/>
            <pc:sldMk cId="967589775" sldId="448"/>
            <ac:spMk id="51" creationId="{3E5C639E-7A0B-46B2-9273-986E8BE7F119}"/>
          </ac:spMkLst>
        </pc:spChg>
        <pc:spChg chg="add">
          <ac:chgData name="Oleksandr Kazymyrov" userId="2d15c74d-fb47-4c8f-b506-fae4127005b2" providerId="ADAL" clId="{177BF265-7E1E-984B-8D1A-64DC77B2076C}" dt="2019-11-22T18:11:46.664" v="2127" actId="26606"/>
          <ac:spMkLst>
            <pc:docMk/>
            <pc:sldMk cId="967589775" sldId="448"/>
            <ac:spMk id="54" creationId="{AAC11200-8B97-4CB4-99EF-7C0FA210F2C4}"/>
          </ac:spMkLst>
        </pc:spChg>
        <pc:spChg chg="add">
          <ac:chgData name="Oleksandr Kazymyrov" userId="2d15c74d-fb47-4c8f-b506-fae4127005b2" providerId="ADAL" clId="{177BF265-7E1E-984B-8D1A-64DC77B2076C}" dt="2019-11-22T18:11:46.664" v="2127" actId="26606"/>
          <ac:spMkLst>
            <pc:docMk/>
            <pc:sldMk cId="967589775" sldId="448"/>
            <ac:spMk id="55" creationId="{BB502E7E-3C82-47F3-B817-7507C01A1FCD}"/>
          </ac:spMkLst>
        </pc:spChg>
        <pc:spChg chg="add">
          <ac:chgData name="Oleksandr Kazymyrov" userId="2d15c74d-fb47-4c8f-b506-fae4127005b2" providerId="ADAL" clId="{177BF265-7E1E-984B-8D1A-64DC77B2076C}" dt="2019-11-22T18:11:46.664" v="2127" actId="26606"/>
          <ac:spMkLst>
            <pc:docMk/>
            <pc:sldMk cId="967589775" sldId="448"/>
            <ac:spMk id="56" creationId="{106F9B54-F305-4775-AC5C-49CFF059ACBD}"/>
          </ac:spMkLst>
        </pc:spChg>
        <pc:spChg chg="add">
          <ac:chgData name="Oleksandr Kazymyrov" userId="2d15c74d-fb47-4c8f-b506-fae4127005b2" providerId="ADAL" clId="{177BF265-7E1E-984B-8D1A-64DC77B2076C}" dt="2019-11-22T18:11:46.664" v="2127" actId="26606"/>
          <ac:spMkLst>
            <pc:docMk/>
            <pc:sldMk cId="967589775" sldId="448"/>
            <ac:spMk id="57" creationId="{22C2ECBD-87FD-4787-B177-3CC17F45B432}"/>
          </ac:spMkLst>
        </pc:spChg>
        <pc:grpChg chg="add del">
          <ac:chgData name="Oleksandr Kazymyrov" userId="2d15c74d-fb47-4c8f-b506-fae4127005b2" providerId="ADAL" clId="{177BF265-7E1E-984B-8D1A-64DC77B2076C}" dt="2019-11-22T18:11:32.794" v="2121" actId="26606"/>
          <ac:grpSpMkLst>
            <pc:docMk/>
            <pc:sldMk cId="967589775" sldId="448"/>
            <ac:grpSpMk id="12" creationId="{57500303-A207-4812-BEB9-51E132FEB73F}"/>
          </ac:grpSpMkLst>
        </pc:grpChg>
        <pc:grpChg chg="add del">
          <ac:chgData name="Oleksandr Kazymyrov" userId="2d15c74d-fb47-4c8f-b506-fae4127005b2" providerId="ADAL" clId="{177BF265-7E1E-984B-8D1A-64DC77B2076C}" dt="2019-11-22T18:11:46.664" v="2127" actId="26606"/>
          <ac:grpSpMkLst>
            <pc:docMk/>
            <pc:sldMk cId="967589775" sldId="448"/>
            <ac:grpSpMk id="25" creationId="{57500303-A207-4812-BEB9-51E132FEB73F}"/>
          </ac:grpSpMkLst>
        </pc:grpChg>
        <pc:grpChg chg="add del">
          <ac:chgData name="Oleksandr Kazymyrov" userId="2d15c74d-fb47-4c8f-b506-fae4127005b2" providerId="ADAL" clId="{177BF265-7E1E-984B-8D1A-64DC77B2076C}" dt="2019-11-22T18:11:41.511" v="2124" actId="26606"/>
          <ac:grpSpMkLst>
            <pc:docMk/>
            <pc:sldMk cId="967589775" sldId="448"/>
            <ac:grpSpMk id="38" creationId="{57500303-A207-4812-BEB9-51E132FEB73F}"/>
          </ac:grpSpMkLst>
        </pc:grpChg>
        <pc:grpChg chg="add del">
          <ac:chgData name="Oleksandr Kazymyrov" userId="2d15c74d-fb47-4c8f-b506-fae4127005b2" providerId="ADAL" clId="{177BF265-7E1E-984B-8D1A-64DC77B2076C}" dt="2019-11-22T18:11:46.655" v="2126" actId="26606"/>
          <ac:grpSpMkLst>
            <pc:docMk/>
            <pc:sldMk cId="967589775" sldId="448"/>
            <ac:grpSpMk id="48" creationId="{57500303-A207-4812-BEB9-51E132FEB73F}"/>
          </ac:grpSpMkLst>
        </pc:grpChg>
        <pc:grpChg chg="add">
          <ac:chgData name="Oleksandr Kazymyrov" userId="2d15c74d-fb47-4c8f-b506-fae4127005b2" providerId="ADAL" clId="{177BF265-7E1E-984B-8D1A-64DC77B2076C}" dt="2019-11-22T18:11:46.664" v="2127" actId="26606"/>
          <ac:grpSpMkLst>
            <pc:docMk/>
            <pc:sldMk cId="967589775" sldId="448"/>
            <ac:grpSpMk id="53" creationId="{57500303-A207-4812-BEB9-51E132FEB73F}"/>
          </ac:grpSpMkLst>
        </pc:grpChg>
        <pc:picChg chg="add del mod ord">
          <ac:chgData name="Oleksandr Kazymyrov" userId="2d15c74d-fb47-4c8f-b506-fae4127005b2" providerId="ADAL" clId="{177BF265-7E1E-984B-8D1A-64DC77B2076C}" dt="2019-11-22T18:10:48.025" v="2117" actId="478"/>
          <ac:picMkLst>
            <pc:docMk/>
            <pc:sldMk cId="967589775" sldId="448"/>
            <ac:picMk id="4" creationId="{096E66A4-214C-694E-942E-CC6F0BA43694}"/>
          </ac:picMkLst>
        </pc:picChg>
        <pc:picChg chg="add del">
          <ac:chgData name="Oleksandr Kazymyrov" userId="2d15c74d-fb47-4c8f-b506-fae4127005b2" providerId="ADAL" clId="{177BF265-7E1E-984B-8D1A-64DC77B2076C}" dt="2019-11-22T18:07:52.975" v="2092" actId="478"/>
          <ac:picMkLst>
            <pc:docMk/>
            <pc:sldMk cId="967589775" sldId="448"/>
            <ac:picMk id="5" creationId="{E684716B-77E9-6E4E-A8E1-8681F43FE694}"/>
          </ac:picMkLst>
        </pc:picChg>
        <pc:picChg chg="add mod ord">
          <ac:chgData name="Oleksandr Kazymyrov" userId="2d15c74d-fb47-4c8f-b506-fae4127005b2" providerId="ADAL" clId="{177BF265-7E1E-984B-8D1A-64DC77B2076C}" dt="2019-11-22T18:11:46.664" v="2127" actId="26606"/>
          <ac:picMkLst>
            <pc:docMk/>
            <pc:sldMk cId="967589775" sldId="448"/>
            <ac:picMk id="6" creationId="{5C1A3890-8F08-564E-8A8B-82B6DE632DB9}"/>
          </ac:picMkLst>
        </pc:picChg>
        <pc:picChg chg="add mod modCrop">
          <ac:chgData name="Oleksandr Kazymyrov" userId="2d15c74d-fb47-4c8f-b506-fae4127005b2" providerId="ADAL" clId="{177BF265-7E1E-984B-8D1A-64DC77B2076C}" dt="2019-11-22T18:11:46.664" v="2127" actId="26606"/>
          <ac:picMkLst>
            <pc:docMk/>
            <pc:sldMk cId="967589775" sldId="448"/>
            <ac:picMk id="7" creationId="{07A93FF6-D3D8-EC4B-B8B8-D9B5C794EE2E}"/>
          </ac:picMkLst>
        </pc:picChg>
        <pc:picChg chg="add mod ord">
          <ac:chgData name="Oleksandr Kazymyrov" userId="2d15c74d-fb47-4c8f-b506-fae4127005b2" providerId="ADAL" clId="{177BF265-7E1E-984B-8D1A-64DC77B2076C}" dt="2019-11-22T18:11:50.176" v="2128" actId="27614"/>
          <ac:picMkLst>
            <pc:docMk/>
            <pc:sldMk cId="967589775" sldId="448"/>
            <ac:picMk id="8" creationId="{0F827E44-998F-0E46-98C3-A8A35CAF2AD4}"/>
          </ac:picMkLst>
        </pc:picChg>
      </pc:sldChg>
      <pc:sldChg chg="delSp modSp add modAnim">
        <pc:chgData name="Oleksandr Kazymyrov" userId="2d15c74d-fb47-4c8f-b506-fae4127005b2" providerId="ADAL" clId="{177BF265-7E1E-984B-8D1A-64DC77B2076C}" dt="2019-11-23T00:34:50.147" v="2309" actId="207"/>
        <pc:sldMkLst>
          <pc:docMk/>
          <pc:sldMk cId="694703262" sldId="449"/>
        </pc:sldMkLst>
        <pc:spChg chg="mod">
          <ac:chgData name="Oleksandr Kazymyrov" userId="2d15c74d-fb47-4c8f-b506-fae4127005b2" providerId="ADAL" clId="{177BF265-7E1E-984B-8D1A-64DC77B2076C}" dt="2019-11-22T18:04:10.057" v="2085" actId="1076"/>
          <ac:spMkLst>
            <pc:docMk/>
            <pc:sldMk cId="694703262" sldId="449"/>
            <ac:spMk id="4" creationId="{33B55A5E-4771-A045-9C04-F25698855AFF}"/>
          </ac:spMkLst>
        </pc:spChg>
        <pc:spChg chg="mod">
          <ac:chgData name="Oleksandr Kazymyrov" userId="2d15c74d-fb47-4c8f-b506-fae4127005b2" providerId="ADAL" clId="{177BF265-7E1E-984B-8D1A-64DC77B2076C}" dt="2019-11-22T18:04:10.057" v="2085" actId="1076"/>
          <ac:spMkLst>
            <pc:docMk/>
            <pc:sldMk cId="694703262" sldId="449"/>
            <ac:spMk id="5" creationId="{DD678387-F491-2041-B8F2-CC989356018F}"/>
          </ac:spMkLst>
        </pc:spChg>
        <pc:spChg chg="mod">
          <ac:chgData name="Oleksandr Kazymyrov" userId="2d15c74d-fb47-4c8f-b506-fae4127005b2" providerId="ADAL" clId="{177BF265-7E1E-984B-8D1A-64DC77B2076C}" dt="2019-11-22T18:04:10.057" v="2085" actId="1076"/>
          <ac:spMkLst>
            <pc:docMk/>
            <pc:sldMk cId="694703262" sldId="449"/>
            <ac:spMk id="6" creationId="{709A7CED-F5C1-9848-BEF1-DEE42D59CF03}"/>
          </ac:spMkLst>
        </pc:spChg>
        <pc:spChg chg="mod">
          <ac:chgData name="Oleksandr Kazymyrov" userId="2d15c74d-fb47-4c8f-b506-fae4127005b2" providerId="ADAL" clId="{177BF265-7E1E-984B-8D1A-64DC77B2076C}" dt="2019-11-22T18:04:10.057" v="2085" actId="1076"/>
          <ac:spMkLst>
            <pc:docMk/>
            <pc:sldMk cId="694703262" sldId="449"/>
            <ac:spMk id="7" creationId="{D4053946-729C-A744-AD5D-05AD48EDEC05}"/>
          </ac:spMkLst>
        </pc:spChg>
        <pc:spChg chg="mod">
          <ac:chgData name="Oleksandr Kazymyrov" userId="2d15c74d-fb47-4c8f-b506-fae4127005b2" providerId="ADAL" clId="{177BF265-7E1E-984B-8D1A-64DC77B2076C}" dt="2019-11-22T18:04:10.057" v="2085" actId="1076"/>
          <ac:spMkLst>
            <pc:docMk/>
            <pc:sldMk cId="694703262" sldId="449"/>
            <ac:spMk id="9" creationId="{5A624F16-7A4F-A341-BFB5-E6C6671C8943}"/>
          </ac:spMkLst>
        </pc:spChg>
        <pc:spChg chg="mod">
          <ac:chgData name="Oleksandr Kazymyrov" userId="2d15c74d-fb47-4c8f-b506-fae4127005b2" providerId="ADAL" clId="{177BF265-7E1E-984B-8D1A-64DC77B2076C}" dt="2019-11-22T18:04:10.057" v="2085" actId="1076"/>
          <ac:spMkLst>
            <pc:docMk/>
            <pc:sldMk cId="694703262" sldId="449"/>
            <ac:spMk id="11" creationId="{4CF33B3A-2864-9F47-BE75-1A5DA2F4FB9D}"/>
          </ac:spMkLst>
        </pc:spChg>
        <pc:spChg chg="mod">
          <ac:chgData name="Oleksandr Kazymyrov" userId="2d15c74d-fb47-4c8f-b506-fae4127005b2" providerId="ADAL" clId="{177BF265-7E1E-984B-8D1A-64DC77B2076C}" dt="2019-11-22T18:04:10.057" v="2085" actId="1076"/>
          <ac:spMkLst>
            <pc:docMk/>
            <pc:sldMk cId="694703262" sldId="449"/>
            <ac:spMk id="13" creationId="{1B728DA7-B8E4-F441-91E1-999FD0BDB7E5}"/>
          </ac:spMkLst>
        </pc:spChg>
        <pc:spChg chg="mod">
          <ac:chgData name="Oleksandr Kazymyrov" userId="2d15c74d-fb47-4c8f-b506-fae4127005b2" providerId="ADAL" clId="{177BF265-7E1E-984B-8D1A-64DC77B2076C}" dt="2019-11-23T00:34:50.147" v="2309" actId="207"/>
          <ac:spMkLst>
            <pc:docMk/>
            <pc:sldMk cId="694703262" sldId="449"/>
            <ac:spMk id="33" creationId="{73CAD851-4B5F-9248-A8C7-20D077C122FF}"/>
          </ac:spMkLst>
        </pc:spChg>
        <pc:spChg chg="mod">
          <ac:chgData name="Oleksandr Kazymyrov" userId="2d15c74d-fb47-4c8f-b506-fae4127005b2" providerId="ADAL" clId="{177BF265-7E1E-984B-8D1A-64DC77B2076C}" dt="2019-11-22T18:04:10.057" v="2085" actId="1076"/>
          <ac:spMkLst>
            <pc:docMk/>
            <pc:sldMk cId="694703262" sldId="449"/>
            <ac:spMk id="34" creationId="{5D73498B-09C3-9440-910D-4EEB4CEEE126}"/>
          </ac:spMkLst>
        </pc:spChg>
        <pc:spChg chg="mod">
          <ac:chgData name="Oleksandr Kazymyrov" userId="2d15c74d-fb47-4c8f-b506-fae4127005b2" providerId="ADAL" clId="{177BF265-7E1E-984B-8D1A-64DC77B2076C}" dt="2019-11-22T18:04:10.057" v="2085" actId="1076"/>
          <ac:spMkLst>
            <pc:docMk/>
            <pc:sldMk cId="694703262" sldId="449"/>
            <ac:spMk id="35" creationId="{8A040242-26BA-0C4B-BEFD-42F3E95A68ED}"/>
          </ac:spMkLst>
        </pc:spChg>
        <pc:spChg chg="mod">
          <ac:chgData name="Oleksandr Kazymyrov" userId="2d15c74d-fb47-4c8f-b506-fae4127005b2" providerId="ADAL" clId="{177BF265-7E1E-984B-8D1A-64DC77B2076C}" dt="2019-11-23T00:34:50.147" v="2309" actId="207"/>
          <ac:spMkLst>
            <pc:docMk/>
            <pc:sldMk cId="694703262" sldId="449"/>
            <ac:spMk id="36" creationId="{5CC6975A-8F3C-BE45-9346-380C4433001B}"/>
          </ac:spMkLst>
        </pc:spChg>
        <pc:spChg chg="mod">
          <ac:chgData name="Oleksandr Kazymyrov" userId="2d15c74d-fb47-4c8f-b506-fae4127005b2" providerId="ADAL" clId="{177BF265-7E1E-984B-8D1A-64DC77B2076C}" dt="2019-11-22T18:04:10.057" v="2085" actId="1076"/>
          <ac:spMkLst>
            <pc:docMk/>
            <pc:sldMk cId="694703262" sldId="449"/>
            <ac:spMk id="37" creationId="{8A020FC0-9079-BE40-9A11-DE5E384F1D28}"/>
          </ac:spMkLst>
        </pc:spChg>
        <pc:spChg chg="mod">
          <ac:chgData name="Oleksandr Kazymyrov" userId="2d15c74d-fb47-4c8f-b506-fae4127005b2" providerId="ADAL" clId="{177BF265-7E1E-984B-8D1A-64DC77B2076C}" dt="2019-11-22T18:04:10.057" v="2085" actId="1076"/>
          <ac:spMkLst>
            <pc:docMk/>
            <pc:sldMk cId="694703262" sldId="449"/>
            <ac:spMk id="38" creationId="{D9DDBBDF-E26A-524D-9C3A-19E64EEBF70E}"/>
          </ac:spMkLst>
        </pc:spChg>
        <pc:spChg chg="del">
          <ac:chgData name="Oleksandr Kazymyrov" userId="2d15c74d-fb47-4c8f-b506-fae4127005b2" providerId="ADAL" clId="{177BF265-7E1E-984B-8D1A-64DC77B2076C}" dt="2019-11-22T18:03:14.767" v="2073" actId="478"/>
          <ac:spMkLst>
            <pc:docMk/>
            <pc:sldMk cId="694703262" sldId="449"/>
            <ac:spMk id="39" creationId="{226544F5-B0B3-EB4E-8EC7-752D7CC01821}"/>
          </ac:spMkLst>
        </pc:spChg>
        <pc:spChg chg="del">
          <ac:chgData name="Oleksandr Kazymyrov" userId="2d15c74d-fb47-4c8f-b506-fae4127005b2" providerId="ADAL" clId="{177BF265-7E1E-984B-8D1A-64DC77B2076C}" dt="2019-11-22T18:03:17.969" v="2074" actId="478"/>
          <ac:spMkLst>
            <pc:docMk/>
            <pc:sldMk cId="694703262" sldId="449"/>
            <ac:spMk id="40" creationId="{2E411168-AE1A-F845-9A7E-7CEC2844BBCA}"/>
          </ac:spMkLst>
        </pc:spChg>
        <pc:spChg chg="del">
          <ac:chgData name="Oleksandr Kazymyrov" userId="2d15c74d-fb47-4c8f-b506-fae4127005b2" providerId="ADAL" clId="{177BF265-7E1E-984B-8D1A-64DC77B2076C}" dt="2019-11-22T18:03:17.969" v="2074" actId="478"/>
          <ac:spMkLst>
            <pc:docMk/>
            <pc:sldMk cId="694703262" sldId="449"/>
            <ac:spMk id="41" creationId="{7EED9E68-2DBC-8848-A859-9C93A61D14DC}"/>
          </ac:spMkLst>
        </pc:spChg>
        <pc:spChg chg="del">
          <ac:chgData name="Oleksandr Kazymyrov" userId="2d15c74d-fb47-4c8f-b506-fae4127005b2" providerId="ADAL" clId="{177BF265-7E1E-984B-8D1A-64DC77B2076C}" dt="2019-11-22T18:03:19.718" v="2075" actId="478"/>
          <ac:spMkLst>
            <pc:docMk/>
            <pc:sldMk cId="694703262" sldId="449"/>
            <ac:spMk id="42" creationId="{299B3B57-8C84-F643-99EB-BBC226E33D1C}"/>
          </ac:spMkLst>
        </pc:spChg>
        <pc:spChg chg="del">
          <ac:chgData name="Oleksandr Kazymyrov" userId="2d15c74d-fb47-4c8f-b506-fae4127005b2" providerId="ADAL" clId="{177BF265-7E1E-984B-8D1A-64DC77B2076C}" dt="2019-11-22T18:03:17.969" v="2074" actId="478"/>
          <ac:spMkLst>
            <pc:docMk/>
            <pc:sldMk cId="694703262" sldId="449"/>
            <ac:spMk id="43" creationId="{A420E560-5D99-9B4D-AF52-DD8AEB94CD03}"/>
          </ac:spMkLst>
        </pc:spChg>
        <pc:spChg chg="del">
          <ac:chgData name="Oleksandr Kazymyrov" userId="2d15c74d-fb47-4c8f-b506-fae4127005b2" providerId="ADAL" clId="{177BF265-7E1E-984B-8D1A-64DC77B2076C}" dt="2019-11-22T18:03:17.969" v="2074" actId="478"/>
          <ac:spMkLst>
            <pc:docMk/>
            <pc:sldMk cId="694703262" sldId="449"/>
            <ac:spMk id="44" creationId="{4D19F25B-10E3-9246-BBBF-EF0664AD9A30}"/>
          </ac:spMkLst>
        </pc:spChg>
        <pc:spChg chg="del">
          <ac:chgData name="Oleksandr Kazymyrov" userId="2d15c74d-fb47-4c8f-b506-fae4127005b2" providerId="ADAL" clId="{177BF265-7E1E-984B-8D1A-64DC77B2076C}" dt="2019-11-22T18:03:21.184" v="2076" actId="478"/>
          <ac:spMkLst>
            <pc:docMk/>
            <pc:sldMk cId="694703262" sldId="449"/>
            <ac:spMk id="45" creationId="{C49601AD-E4F2-A149-AEC5-1494A80EB6DB}"/>
          </ac:spMkLst>
        </pc:spChg>
        <pc:spChg chg="del">
          <ac:chgData name="Oleksandr Kazymyrov" userId="2d15c74d-fb47-4c8f-b506-fae4127005b2" providerId="ADAL" clId="{177BF265-7E1E-984B-8D1A-64DC77B2076C}" dt="2019-11-22T18:03:17.969" v="2074" actId="478"/>
          <ac:spMkLst>
            <pc:docMk/>
            <pc:sldMk cId="694703262" sldId="449"/>
            <ac:spMk id="46" creationId="{FA635B24-3B3E-7843-A6E7-A86A16BB7AA8}"/>
          </ac:spMkLst>
        </pc:spChg>
        <pc:spChg chg="del">
          <ac:chgData name="Oleksandr Kazymyrov" userId="2d15c74d-fb47-4c8f-b506-fae4127005b2" providerId="ADAL" clId="{177BF265-7E1E-984B-8D1A-64DC77B2076C}" dt="2019-11-22T18:03:17.969" v="2074" actId="478"/>
          <ac:spMkLst>
            <pc:docMk/>
            <pc:sldMk cId="694703262" sldId="449"/>
            <ac:spMk id="47" creationId="{602FDC20-3AC9-934F-8ABC-758A8F2219D4}"/>
          </ac:spMkLst>
        </pc:spChg>
        <pc:spChg chg="mod">
          <ac:chgData name="Oleksandr Kazymyrov" userId="2d15c74d-fb47-4c8f-b506-fae4127005b2" providerId="ADAL" clId="{177BF265-7E1E-984B-8D1A-64DC77B2076C}" dt="2019-11-22T18:04:10.057" v="2085" actId="1076"/>
          <ac:spMkLst>
            <pc:docMk/>
            <pc:sldMk cId="694703262" sldId="449"/>
            <ac:spMk id="48" creationId="{E5388076-7799-DE45-9266-671BE541105D}"/>
          </ac:spMkLst>
        </pc:spChg>
        <pc:spChg chg="mod">
          <ac:chgData name="Oleksandr Kazymyrov" userId="2d15c74d-fb47-4c8f-b506-fae4127005b2" providerId="ADAL" clId="{177BF265-7E1E-984B-8D1A-64DC77B2076C}" dt="2019-11-22T18:04:10.057" v="2085" actId="1076"/>
          <ac:spMkLst>
            <pc:docMk/>
            <pc:sldMk cId="694703262" sldId="449"/>
            <ac:spMk id="49" creationId="{44479FCC-A843-4745-B02B-9E014FD74E6B}"/>
          </ac:spMkLst>
        </pc:spChg>
        <pc:spChg chg="mod">
          <ac:chgData name="Oleksandr Kazymyrov" userId="2d15c74d-fb47-4c8f-b506-fae4127005b2" providerId="ADAL" clId="{177BF265-7E1E-984B-8D1A-64DC77B2076C}" dt="2019-11-22T18:04:10.057" v="2085" actId="1076"/>
          <ac:spMkLst>
            <pc:docMk/>
            <pc:sldMk cId="694703262" sldId="449"/>
            <ac:spMk id="50" creationId="{570CE052-0145-8A47-9132-F9308EF72485}"/>
          </ac:spMkLst>
        </pc:spChg>
        <pc:spChg chg="mod">
          <ac:chgData name="Oleksandr Kazymyrov" userId="2d15c74d-fb47-4c8f-b506-fae4127005b2" providerId="ADAL" clId="{177BF265-7E1E-984B-8D1A-64DC77B2076C}" dt="2019-11-22T18:04:10.057" v="2085" actId="1076"/>
          <ac:spMkLst>
            <pc:docMk/>
            <pc:sldMk cId="694703262" sldId="449"/>
            <ac:spMk id="51" creationId="{3FA9E676-2759-6D4D-BC6F-E5535260BB2D}"/>
          </ac:spMkLst>
        </pc:spChg>
        <pc:spChg chg="mod">
          <ac:chgData name="Oleksandr Kazymyrov" userId="2d15c74d-fb47-4c8f-b506-fae4127005b2" providerId="ADAL" clId="{177BF265-7E1E-984B-8D1A-64DC77B2076C}" dt="2019-11-22T18:04:10.057" v="2085" actId="1076"/>
          <ac:spMkLst>
            <pc:docMk/>
            <pc:sldMk cId="694703262" sldId="449"/>
            <ac:spMk id="52" creationId="{16BCC004-633E-F24C-917F-79F2F5EF936A}"/>
          </ac:spMkLst>
        </pc:spChg>
        <pc:spChg chg="mod">
          <ac:chgData name="Oleksandr Kazymyrov" userId="2d15c74d-fb47-4c8f-b506-fae4127005b2" providerId="ADAL" clId="{177BF265-7E1E-984B-8D1A-64DC77B2076C}" dt="2019-11-22T18:04:10.057" v="2085" actId="1076"/>
          <ac:spMkLst>
            <pc:docMk/>
            <pc:sldMk cId="694703262" sldId="449"/>
            <ac:spMk id="53" creationId="{0CEADC5C-6B7F-0B45-AD80-D4AA5CF5D89B}"/>
          </ac:spMkLst>
        </pc:spChg>
        <pc:spChg chg="mod">
          <ac:chgData name="Oleksandr Kazymyrov" userId="2d15c74d-fb47-4c8f-b506-fae4127005b2" providerId="ADAL" clId="{177BF265-7E1E-984B-8D1A-64DC77B2076C}" dt="2019-11-22T18:04:10.057" v="2085" actId="1076"/>
          <ac:spMkLst>
            <pc:docMk/>
            <pc:sldMk cId="694703262" sldId="449"/>
            <ac:spMk id="54" creationId="{9BCD8779-5D26-8049-A58B-03DB0EC6AAD7}"/>
          </ac:spMkLst>
        </pc:spChg>
        <pc:spChg chg="mod">
          <ac:chgData name="Oleksandr Kazymyrov" userId="2d15c74d-fb47-4c8f-b506-fae4127005b2" providerId="ADAL" clId="{177BF265-7E1E-984B-8D1A-64DC77B2076C}" dt="2019-11-22T18:04:10.057" v="2085" actId="1076"/>
          <ac:spMkLst>
            <pc:docMk/>
            <pc:sldMk cId="694703262" sldId="449"/>
            <ac:spMk id="55" creationId="{101191F0-F12D-4344-94BE-FC8A37ED4C87}"/>
          </ac:spMkLst>
        </pc:spChg>
        <pc:spChg chg="mod">
          <ac:chgData name="Oleksandr Kazymyrov" userId="2d15c74d-fb47-4c8f-b506-fae4127005b2" providerId="ADAL" clId="{177BF265-7E1E-984B-8D1A-64DC77B2076C}" dt="2019-11-22T18:04:10.057" v="2085" actId="1076"/>
          <ac:spMkLst>
            <pc:docMk/>
            <pc:sldMk cId="694703262" sldId="449"/>
            <ac:spMk id="56" creationId="{A5FBF4F3-CB54-EF49-BAE9-55FD19ED2222}"/>
          </ac:spMkLst>
        </pc:spChg>
        <pc:spChg chg="mod">
          <ac:chgData name="Oleksandr Kazymyrov" userId="2d15c74d-fb47-4c8f-b506-fae4127005b2" providerId="ADAL" clId="{177BF265-7E1E-984B-8D1A-64DC77B2076C}" dt="2019-11-22T18:04:10.057" v="2085" actId="1076"/>
          <ac:spMkLst>
            <pc:docMk/>
            <pc:sldMk cId="694703262" sldId="449"/>
            <ac:spMk id="57" creationId="{1696099D-C729-DC4C-B95A-CC72CB8823BD}"/>
          </ac:spMkLst>
        </pc:spChg>
        <pc:spChg chg="mod">
          <ac:chgData name="Oleksandr Kazymyrov" userId="2d15c74d-fb47-4c8f-b506-fae4127005b2" providerId="ADAL" clId="{177BF265-7E1E-984B-8D1A-64DC77B2076C}" dt="2019-11-22T18:04:10.057" v="2085" actId="1076"/>
          <ac:spMkLst>
            <pc:docMk/>
            <pc:sldMk cId="694703262" sldId="449"/>
            <ac:spMk id="58" creationId="{C41609D7-2CBE-0A4C-8D13-A1AE7EC45B8D}"/>
          </ac:spMkLst>
        </pc:spChg>
        <pc:spChg chg="mod">
          <ac:chgData name="Oleksandr Kazymyrov" userId="2d15c74d-fb47-4c8f-b506-fae4127005b2" providerId="ADAL" clId="{177BF265-7E1E-984B-8D1A-64DC77B2076C}" dt="2019-11-22T18:04:10.057" v="2085" actId="1076"/>
          <ac:spMkLst>
            <pc:docMk/>
            <pc:sldMk cId="694703262" sldId="449"/>
            <ac:spMk id="59" creationId="{0383FFCA-9721-D042-A9A7-3C33F7C0D42D}"/>
          </ac:spMkLst>
        </pc:spChg>
        <pc:spChg chg="mod">
          <ac:chgData name="Oleksandr Kazymyrov" userId="2d15c74d-fb47-4c8f-b506-fae4127005b2" providerId="ADAL" clId="{177BF265-7E1E-984B-8D1A-64DC77B2076C}" dt="2019-11-22T18:04:10.057" v="2085" actId="1076"/>
          <ac:spMkLst>
            <pc:docMk/>
            <pc:sldMk cId="694703262" sldId="449"/>
            <ac:spMk id="60" creationId="{660B32EF-CD22-2F4D-970E-61078A74EE2A}"/>
          </ac:spMkLst>
        </pc:spChg>
        <pc:spChg chg="mod">
          <ac:chgData name="Oleksandr Kazymyrov" userId="2d15c74d-fb47-4c8f-b506-fae4127005b2" providerId="ADAL" clId="{177BF265-7E1E-984B-8D1A-64DC77B2076C}" dt="2019-11-22T18:04:10.057" v="2085" actId="1076"/>
          <ac:spMkLst>
            <pc:docMk/>
            <pc:sldMk cId="694703262" sldId="449"/>
            <ac:spMk id="61" creationId="{C80DBBFB-90AD-3E45-B1A0-B885321054C5}"/>
          </ac:spMkLst>
        </pc:spChg>
        <pc:spChg chg="mod">
          <ac:chgData name="Oleksandr Kazymyrov" userId="2d15c74d-fb47-4c8f-b506-fae4127005b2" providerId="ADAL" clId="{177BF265-7E1E-984B-8D1A-64DC77B2076C}" dt="2019-11-22T18:04:10.057" v="2085" actId="1076"/>
          <ac:spMkLst>
            <pc:docMk/>
            <pc:sldMk cId="694703262" sldId="449"/>
            <ac:spMk id="62" creationId="{5BFA3285-F7D1-D646-9E0C-CD9553ED781E}"/>
          </ac:spMkLst>
        </pc:spChg>
        <pc:spChg chg="mod">
          <ac:chgData name="Oleksandr Kazymyrov" userId="2d15c74d-fb47-4c8f-b506-fae4127005b2" providerId="ADAL" clId="{177BF265-7E1E-984B-8D1A-64DC77B2076C}" dt="2019-11-22T18:04:10.057" v="2085" actId="1076"/>
          <ac:spMkLst>
            <pc:docMk/>
            <pc:sldMk cId="694703262" sldId="449"/>
            <ac:spMk id="63" creationId="{326AA8EC-24B7-5F4B-B662-1ACA95666D2D}"/>
          </ac:spMkLst>
        </pc:spChg>
        <pc:spChg chg="mod">
          <ac:chgData name="Oleksandr Kazymyrov" userId="2d15c74d-fb47-4c8f-b506-fae4127005b2" providerId="ADAL" clId="{177BF265-7E1E-984B-8D1A-64DC77B2076C}" dt="2019-11-22T18:04:10.057" v="2085" actId="1076"/>
          <ac:spMkLst>
            <pc:docMk/>
            <pc:sldMk cId="694703262" sldId="449"/>
            <ac:spMk id="64" creationId="{3C2CCBD4-05FF-DF4B-A497-3722A4EF0D47}"/>
          </ac:spMkLst>
        </pc:spChg>
        <pc:spChg chg="mod">
          <ac:chgData name="Oleksandr Kazymyrov" userId="2d15c74d-fb47-4c8f-b506-fae4127005b2" providerId="ADAL" clId="{177BF265-7E1E-984B-8D1A-64DC77B2076C}" dt="2019-11-22T18:04:10.057" v="2085" actId="1076"/>
          <ac:spMkLst>
            <pc:docMk/>
            <pc:sldMk cId="694703262" sldId="449"/>
            <ac:spMk id="65" creationId="{1468D221-2494-A840-850B-06794EEAFAE7}"/>
          </ac:spMkLst>
        </pc:spChg>
        <pc:spChg chg="mod">
          <ac:chgData name="Oleksandr Kazymyrov" userId="2d15c74d-fb47-4c8f-b506-fae4127005b2" providerId="ADAL" clId="{177BF265-7E1E-984B-8D1A-64DC77B2076C}" dt="2019-11-22T18:04:10.057" v="2085" actId="1076"/>
          <ac:spMkLst>
            <pc:docMk/>
            <pc:sldMk cId="694703262" sldId="449"/>
            <ac:spMk id="66" creationId="{3099AD42-499F-7441-87D4-11D4230F57C6}"/>
          </ac:spMkLst>
        </pc:spChg>
        <pc:spChg chg="mod">
          <ac:chgData name="Oleksandr Kazymyrov" userId="2d15c74d-fb47-4c8f-b506-fae4127005b2" providerId="ADAL" clId="{177BF265-7E1E-984B-8D1A-64DC77B2076C}" dt="2019-11-22T18:04:10.057" v="2085" actId="1076"/>
          <ac:spMkLst>
            <pc:docMk/>
            <pc:sldMk cId="694703262" sldId="449"/>
            <ac:spMk id="67" creationId="{8308F57A-680B-594C-BBC8-EA3CBB267C0C}"/>
          </ac:spMkLst>
        </pc:spChg>
        <pc:spChg chg="mod">
          <ac:chgData name="Oleksandr Kazymyrov" userId="2d15c74d-fb47-4c8f-b506-fae4127005b2" providerId="ADAL" clId="{177BF265-7E1E-984B-8D1A-64DC77B2076C}" dt="2019-11-22T18:04:10.057" v="2085" actId="1076"/>
          <ac:spMkLst>
            <pc:docMk/>
            <pc:sldMk cId="694703262" sldId="449"/>
            <ac:spMk id="68" creationId="{C10E34D9-0122-FB49-9930-46AF9FFD4AD9}"/>
          </ac:spMkLst>
        </pc:spChg>
        <pc:spChg chg="mod">
          <ac:chgData name="Oleksandr Kazymyrov" userId="2d15c74d-fb47-4c8f-b506-fae4127005b2" providerId="ADAL" clId="{177BF265-7E1E-984B-8D1A-64DC77B2076C}" dt="2019-11-22T18:04:10.057" v="2085" actId="1076"/>
          <ac:spMkLst>
            <pc:docMk/>
            <pc:sldMk cId="694703262" sldId="449"/>
            <ac:spMk id="69" creationId="{CD022AAF-6D9C-3048-AC22-9C2DD935239D}"/>
          </ac:spMkLst>
        </pc:spChg>
        <pc:spChg chg="mod">
          <ac:chgData name="Oleksandr Kazymyrov" userId="2d15c74d-fb47-4c8f-b506-fae4127005b2" providerId="ADAL" clId="{177BF265-7E1E-984B-8D1A-64DC77B2076C}" dt="2019-11-22T18:04:10.057" v="2085" actId="1076"/>
          <ac:spMkLst>
            <pc:docMk/>
            <pc:sldMk cId="694703262" sldId="449"/>
            <ac:spMk id="70" creationId="{2149548A-603E-1C46-9ED0-66E2E2BA8D91}"/>
          </ac:spMkLst>
        </pc:spChg>
        <pc:spChg chg="mod">
          <ac:chgData name="Oleksandr Kazymyrov" userId="2d15c74d-fb47-4c8f-b506-fae4127005b2" providerId="ADAL" clId="{177BF265-7E1E-984B-8D1A-64DC77B2076C}" dt="2019-11-22T18:04:10.057" v="2085" actId="1076"/>
          <ac:spMkLst>
            <pc:docMk/>
            <pc:sldMk cId="694703262" sldId="449"/>
            <ac:spMk id="71" creationId="{DDE2BACD-F656-9D48-95A4-0309FF5F0C39}"/>
          </ac:spMkLst>
        </pc:spChg>
        <pc:spChg chg="mod">
          <ac:chgData name="Oleksandr Kazymyrov" userId="2d15c74d-fb47-4c8f-b506-fae4127005b2" providerId="ADAL" clId="{177BF265-7E1E-984B-8D1A-64DC77B2076C}" dt="2019-11-22T18:04:10.057" v="2085" actId="1076"/>
          <ac:spMkLst>
            <pc:docMk/>
            <pc:sldMk cId="694703262" sldId="449"/>
            <ac:spMk id="72" creationId="{0CA12D0F-6306-2745-AC5A-664264A95E17}"/>
          </ac:spMkLst>
        </pc:spChg>
        <pc:spChg chg="mod">
          <ac:chgData name="Oleksandr Kazymyrov" userId="2d15c74d-fb47-4c8f-b506-fae4127005b2" providerId="ADAL" clId="{177BF265-7E1E-984B-8D1A-64DC77B2076C}" dt="2019-11-22T18:04:10.057" v="2085" actId="1076"/>
          <ac:spMkLst>
            <pc:docMk/>
            <pc:sldMk cId="694703262" sldId="449"/>
            <ac:spMk id="73" creationId="{4467B8E1-C584-994B-A814-F24A30221FA6}"/>
          </ac:spMkLst>
        </pc:spChg>
        <pc:spChg chg="mod">
          <ac:chgData name="Oleksandr Kazymyrov" userId="2d15c74d-fb47-4c8f-b506-fae4127005b2" providerId="ADAL" clId="{177BF265-7E1E-984B-8D1A-64DC77B2076C}" dt="2019-11-22T18:04:10.057" v="2085" actId="1076"/>
          <ac:spMkLst>
            <pc:docMk/>
            <pc:sldMk cId="694703262" sldId="449"/>
            <ac:spMk id="74" creationId="{D1EA5E00-8AEB-DB43-A95E-420852D3FFF3}"/>
          </ac:spMkLst>
        </pc:spChg>
        <pc:spChg chg="mod">
          <ac:chgData name="Oleksandr Kazymyrov" userId="2d15c74d-fb47-4c8f-b506-fae4127005b2" providerId="ADAL" clId="{177BF265-7E1E-984B-8D1A-64DC77B2076C}" dt="2019-11-22T18:04:10.057" v="2085" actId="1076"/>
          <ac:spMkLst>
            <pc:docMk/>
            <pc:sldMk cId="694703262" sldId="449"/>
            <ac:spMk id="75" creationId="{7D27323D-A3E6-FB4D-83E3-BDF8909B7219}"/>
          </ac:spMkLst>
        </pc:spChg>
        <pc:spChg chg="mod">
          <ac:chgData name="Oleksandr Kazymyrov" userId="2d15c74d-fb47-4c8f-b506-fae4127005b2" providerId="ADAL" clId="{177BF265-7E1E-984B-8D1A-64DC77B2076C}" dt="2019-11-22T18:04:10.057" v="2085" actId="1076"/>
          <ac:spMkLst>
            <pc:docMk/>
            <pc:sldMk cId="694703262" sldId="449"/>
            <ac:spMk id="76" creationId="{2F49F7F1-053E-EA4C-B8EA-C6DD6E6C752E}"/>
          </ac:spMkLst>
        </pc:spChg>
        <pc:spChg chg="mod">
          <ac:chgData name="Oleksandr Kazymyrov" userId="2d15c74d-fb47-4c8f-b506-fae4127005b2" providerId="ADAL" clId="{177BF265-7E1E-984B-8D1A-64DC77B2076C}" dt="2019-11-22T18:04:10.057" v="2085" actId="1076"/>
          <ac:spMkLst>
            <pc:docMk/>
            <pc:sldMk cId="694703262" sldId="449"/>
            <ac:spMk id="77" creationId="{ADE21D0A-274C-7544-8779-BF468C8E7D8F}"/>
          </ac:spMkLst>
        </pc:spChg>
        <pc:spChg chg="mod">
          <ac:chgData name="Oleksandr Kazymyrov" userId="2d15c74d-fb47-4c8f-b506-fae4127005b2" providerId="ADAL" clId="{177BF265-7E1E-984B-8D1A-64DC77B2076C}" dt="2019-11-22T18:04:10.057" v="2085" actId="1076"/>
          <ac:spMkLst>
            <pc:docMk/>
            <pc:sldMk cId="694703262" sldId="449"/>
            <ac:spMk id="78" creationId="{97BB93E4-93C4-514D-B9E8-A663255F5C7B}"/>
          </ac:spMkLst>
        </pc:spChg>
        <pc:spChg chg="mod">
          <ac:chgData name="Oleksandr Kazymyrov" userId="2d15c74d-fb47-4c8f-b506-fae4127005b2" providerId="ADAL" clId="{177BF265-7E1E-984B-8D1A-64DC77B2076C}" dt="2019-11-22T18:04:10.057" v="2085" actId="1076"/>
          <ac:spMkLst>
            <pc:docMk/>
            <pc:sldMk cId="694703262" sldId="449"/>
            <ac:spMk id="79" creationId="{84820558-C010-CF47-9398-D649E7D8748C}"/>
          </ac:spMkLst>
        </pc:spChg>
        <pc:spChg chg="mod">
          <ac:chgData name="Oleksandr Kazymyrov" userId="2d15c74d-fb47-4c8f-b506-fae4127005b2" providerId="ADAL" clId="{177BF265-7E1E-984B-8D1A-64DC77B2076C}" dt="2019-11-22T18:04:10.057" v="2085" actId="1076"/>
          <ac:spMkLst>
            <pc:docMk/>
            <pc:sldMk cId="694703262" sldId="449"/>
            <ac:spMk id="80" creationId="{A8EA4150-25E8-B840-BC7C-86852022FB5F}"/>
          </ac:spMkLst>
        </pc:spChg>
        <pc:spChg chg="mod">
          <ac:chgData name="Oleksandr Kazymyrov" userId="2d15c74d-fb47-4c8f-b506-fae4127005b2" providerId="ADAL" clId="{177BF265-7E1E-984B-8D1A-64DC77B2076C}" dt="2019-11-22T18:04:10.057" v="2085" actId="1076"/>
          <ac:spMkLst>
            <pc:docMk/>
            <pc:sldMk cId="694703262" sldId="449"/>
            <ac:spMk id="81" creationId="{C1D0FD6E-FE04-ED43-B221-7A1556E20302}"/>
          </ac:spMkLst>
        </pc:spChg>
        <pc:spChg chg="mod">
          <ac:chgData name="Oleksandr Kazymyrov" userId="2d15c74d-fb47-4c8f-b506-fae4127005b2" providerId="ADAL" clId="{177BF265-7E1E-984B-8D1A-64DC77B2076C}" dt="2019-11-22T18:04:10.057" v="2085" actId="1076"/>
          <ac:spMkLst>
            <pc:docMk/>
            <pc:sldMk cId="694703262" sldId="449"/>
            <ac:spMk id="82" creationId="{614C276B-B921-3C4C-8DF2-0BB58ACA435E}"/>
          </ac:spMkLst>
        </pc:spChg>
        <pc:spChg chg="mod">
          <ac:chgData name="Oleksandr Kazymyrov" userId="2d15c74d-fb47-4c8f-b506-fae4127005b2" providerId="ADAL" clId="{177BF265-7E1E-984B-8D1A-64DC77B2076C}" dt="2019-11-22T18:04:10.057" v="2085" actId="1076"/>
          <ac:spMkLst>
            <pc:docMk/>
            <pc:sldMk cId="694703262" sldId="449"/>
            <ac:spMk id="83" creationId="{A2E5BF10-1B80-6041-B4A6-57612D3FB83A}"/>
          </ac:spMkLst>
        </pc:spChg>
        <pc:spChg chg="mod">
          <ac:chgData name="Oleksandr Kazymyrov" userId="2d15c74d-fb47-4c8f-b506-fae4127005b2" providerId="ADAL" clId="{177BF265-7E1E-984B-8D1A-64DC77B2076C}" dt="2019-11-22T18:04:10.057" v="2085" actId="1076"/>
          <ac:spMkLst>
            <pc:docMk/>
            <pc:sldMk cId="694703262" sldId="449"/>
            <ac:spMk id="84" creationId="{1BEF8E5B-80C3-3E41-8E7E-F255299FC327}"/>
          </ac:spMkLst>
        </pc:spChg>
        <pc:spChg chg="mod">
          <ac:chgData name="Oleksandr Kazymyrov" userId="2d15c74d-fb47-4c8f-b506-fae4127005b2" providerId="ADAL" clId="{177BF265-7E1E-984B-8D1A-64DC77B2076C}" dt="2019-11-22T18:04:10.057" v="2085" actId="1076"/>
          <ac:spMkLst>
            <pc:docMk/>
            <pc:sldMk cId="694703262" sldId="449"/>
            <ac:spMk id="85" creationId="{FCF1D7E8-FD03-954F-BCB7-26F205500A60}"/>
          </ac:spMkLst>
        </pc:spChg>
        <pc:spChg chg="mod">
          <ac:chgData name="Oleksandr Kazymyrov" userId="2d15c74d-fb47-4c8f-b506-fae4127005b2" providerId="ADAL" clId="{177BF265-7E1E-984B-8D1A-64DC77B2076C}" dt="2019-11-22T18:04:10.057" v="2085" actId="1076"/>
          <ac:spMkLst>
            <pc:docMk/>
            <pc:sldMk cId="694703262" sldId="449"/>
            <ac:spMk id="86" creationId="{BC663B93-C6A6-8F48-A3AD-E59A0791700B}"/>
          </ac:spMkLst>
        </pc:spChg>
        <pc:spChg chg="mod">
          <ac:chgData name="Oleksandr Kazymyrov" userId="2d15c74d-fb47-4c8f-b506-fae4127005b2" providerId="ADAL" clId="{177BF265-7E1E-984B-8D1A-64DC77B2076C}" dt="2019-11-22T18:04:10.057" v="2085" actId="1076"/>
          <ac:spMkLst>
            <pc:docMk/>
            <pc:sldMk cId="694703262" sldId="449"/>
            <ac:spMk id="87" creationId="{0BACA02E-166E-5E47-99FE-8E5206A92122}"/>
          </ac:spMkLst>
        </pc:spChg>
        <pc:spChg chg="mod">
          <ac:chgData name="Oleksandr Kazymyrov" userId="2d15c74d-fb47-4c8f-b506-fae4127005b2" providerId="ADAL" clId="{177BF265-7E1E-984B-8D1A-64DC77B2076C}" dt="2019-11-22T18:04:10.057" v="2085" actId="1076"/>
          <ac:spMkLst>
            <pc:docMk/>
            <pc:sldMk cId="694703262" sldId="449"/>
            <ac:spMk id="88" creationId="{73C0E293-10EC-F748-AD41-8591E9BDFFCD}"/>
          </ac:spMkLst>
        </pc:spChg>
        <pc:spChg chg="mod">
          <ac:chgData name="Oleksandr Kazymyrov" userId="2d15c74d-fb47-4c8f-b506-fae4127005b2" providerId="ADAL" clId="{177BF265-7E1E-984B-8D1A-64DC77B2076C}" dt="2019-11-22T18:04:10.057" v="2085" actId="1076"/>
          <ac:spMkLst>
            <pc:docMk/>
            <pc:sldMk cId="694703262" sldId="449"/>
            <ac:spMk id="89" creationId="{8DE2A2C3-AAAA-094F-9C6C-44CC7A4CC7DE}"/>
          </ac:spMkLst>
        </pc:spChg>
        <pc:spChg chg="mod">
          <ac:chgData name="Oleksandr Kazymyrov" userId="2d15c74d-fb47-4c8f-b506-fae4127005b2" providerId="ADAL" clId="{177BF265-7E1E-984B-8D1A-64DC77B2076C}" dt="2019-11-22T18:04:10.057" v="2085" actId="1076"/>
          <ac:spMkLst>
            <pc:docMk/>
            <pc:sldMk cId="694703262" sldId="449"/>
            <ac:spMk id="90" creationId="{89834E3B-368A-4C48-8C71-1A8EBB97B95F}"/>
          </ac:spMkLst>
        </pc:spChg>
        <pc:spChg chg="mod">
          <ac:chgData name="Oleksandr Kazymyrov" userId="2d15c74d-fb47-4c8f-b506-fae4127005b2" providerId="ADAL" clId="{177BF265-7E1E-984B-8D1A-64DC77B2076C}" dt="2019-11-22T18:04:10.057" v="2085" actId="1076"/>
          <ac:spMkLst>
            <pc:docMk/>
            <pc:sldMk cId="694703262" sldId="449"/>
            <ac:spMk id="91" creationId="{56A0B56B-3FBC-A84E-883E-57E9AE6815B0}"/>
          </ac:spMkLst>
        </pc:spChg>
        <pc:spChg chg="mod">
          <ac:chgData name="Oleksandr Kazymyrov" userId="2d15c74d-fb47-4c8f-b506-fae4127005b2" providerId="ADAL" clId="{177BF265-7E1E-984B-8D1A-64DC77B2076C}" dt="2019-11-22T18:04:10.057" v="2085" actId="1076"/>
          <ac:spMkLst>
            <pc:docMk/>
            <pc:sldMk cId="694703262" sldId="449"/>
            <ac:spMk id="92" creationId="{30ABD90A-BDA4-B149-B0E9-71444F58CC2B}"/>
          </ac:spMkLst>
        </pc:spChg>
        <pc:spChg chg="mod">
          <ac:chgData name="Oleksandr Kazymyrov" userId="2d15c74d-fb47-4c8f-b506-fae4127005b2" providerId="ADAL" clId="{177BF265-7E1E-984B-8D1A-64DC77B2076C}" dt="2019-11-22T18:04:10.057" v="2085" actId="1076"/>
          <ac:spMkLst>
            <pc:docMk/>
            <pc:sldMk cId="694703262" sldId="449"/>
            <ac:spMk id="93" creationId="{04EE29D6-F9BD-FD4D-8E28-E22987593113}"/>
          </ac:spMkLst>
        </pc:spChg>
        <pc:cxnChg chg="mod">
          <ac:chgData name="Oleksandr Kazymyrov" userId="2d15c74d-fb47-4c8f-b506-fae4127005b2" providerId="ADAL" clId="{177BF265-7E1E-984B-8D1A-64DC77B2076C}" dt="2019-11-22T18:04:10.057" v="2085" actId="1076"/>
          <ac:cxnSpMkLst>
            <pc:docMk/>
            <pc:sldMk cId="694703262" sldId="449"/>
            <ac:cxnSpMk id="8" creationId="{50EA3C26-A80F-9948-A610-FC3EC64E2184}"/>
          </ac:cxnSpMkLst>
        </pc:cxnChg>
        <pc:cxnChg chg="mod">
          <ac:chgData name="Oleksandr Kazymyrov" userId="2d15c74d-fb47-4c8f-b506-fae4127005b2" providerId="ADAL" clId="{177BF265-7E1E-984B-8D1A-64DC77B2076C}" dt="2019-11-22T18:04:10.057" v="2085" actId="1076"/>
          <ac:cxnSpMkLst>
            <pc:docMk/>
            <pc:sldMk cId="694703262" sldId="449"/>
            <ac:cxnSpMk id="10" creationId="{BD6A2B0B-F263-AA49-AC12-CD78B0428F5B}"/>
          </ac:cxnSpMkLst>
        </pc:cxnChg>
        <pc:cxnChg chg="mod">
          <ac:chgData name="Oleksandr Kazymyrov" userId="2d15c74d-fb47-4c8f-b506-fae4127005b2" providerId="ADAL" clId="{177BF265-7E1E-984B-8D1A-64DC77B2076C}" dt="2019-11-22T18:04:10.057" v="2085" actId="1076"/>
          <ac:cxnSpMkLst>
            <pc:docMk/>
            <pc:sldMk cId="694703262" sldId="449"/>
            <ac:cxnSpMk id="12" creationId="{6C1B0D24-3838-674C-8858-6CF198F043F5}"/>
          </ac:cxnSpMkLst>
        </pc:cxnChg>
        <pc:cxnChg chg="mod">
          <ac:chgData name="Oleksandr Kazymyrov" userId="2d15c74d-fb47-4c8f-b506-fae4127005b2" providerId="ADAL" clId="{177BF265-7E1E-984B-8D1A-64DC77B2076C}" dt="2019-11-22T18:04:10.057" v="2085" actId="1076"/>
          <ac:cxnSpMkLst>
            <pc:docMk/>
            <pc:sldMk cId="694703262" sldId="449"/>
            <ac:cxnSpMk id="14" creationId="{EA60211F-771D-FB40-912D-AEBA6BDB5E6D}"/>
          </ac:cxnSpMkLst>
        </pc:cxnChg>
        <pc:cxnChg chg="mod">
          <ac:chgData name="Oleksandr Kazymyrov" userId="2d15c74d-fb47-4c8f-b506-fae4127005b2" providerId="ADAL" clId="{177BF265-7E1E-984B-8D1A-64DC77B2076C}" dt="2019-11-22T18:04:10.057" v="2085" actId="1076"/>
          <ac:cxnSpMkLst>
            <pc:docMk/>
            <pc:sldMk cId="694703262" sldId="449"/>
            <ac:cxnSpMk id="15" creationId="{4F2AD4C3-E267-1E46-89C3-AF2A2E620BE3}"/>
          </ac:cxnSpMkLst>
        </pc:cxnChg>
        <pc:cxnChg chg="mod">
          <ac:chgData name="Oleksandr Kazymyrov" userId="2d15c74d-fb47-4c8f-b506-fae4127005b2" providerId="ADAL" clId="{177BF265-7E1E-984B-8D1A-64DC77B2076C}" dt="2019-11-22T18:04:10.057" v="2085" actId="1076"/>
          <ac:cxnSpMkLst>
            <pc:docMk/>
            <pc:sldMk cId="694703262" sldId="449"/>
            <ac:cxnSpMk id="16" creationId="{9CF08426-114B-874C-B1B0-DA86C8302927}"/>
          </ac:cxnSpMkLst>
        </pc:cxnChg>
        <pc:cxnChg chg="mod">
          <ac:chgData name="Oleksandr Kazymyrov" userId="2d15c74d-fb47-4c8f-b506-fae4127005b2" providerId="ADAL" clId="{177BF265-7E1E-984B-8D1A-64DC77B2076C}" dt="2019-11-22T18:04:10.057" v="2085" actId="1076"/>
          <ac:cxnSpMkLst>
            <pc:docMk/>
            <pc:sldMk cId="694703262" sldId="449"/>
            <ac:cxnSpMk id="17" creationId="{8BF3BA08-3E40-ED4D-BCD9-3D328507A3DA}"/>
          </ac:cxnSpMkLst>
        </pc:cxnChg>
        <pc:cxnChg chg="mod">
          <ac:chgData name="Oleksandr Kazymyrov" userId="2d15c74d-fb47-4c8f-b506-fae4127005b2" providerId="ADAL" clId="{177BF265-7E1E-984B-8D1A-64DC77B2076C}" dt="2019-11-22T18:04:10.057" v="2085" actId="1076"/>
          <ac:cxnSpMkLst>
            <pc:docMk/>
            <pc:sldMk cId="694703262" sldId="449"/>
            <ac:cxnSpMk id="18" creationId="{9D563D02-A888-294C-BB80-611F34925F14}"/>
          </ac:cxnSpMkLst>
        </pc:cxnChg>
        <pc:cxnChg chg="mod">
          <ac:chgData name="Oleksandr Kazymyrov" userId="2d15c74d-fb47-4c8f-b506-fae4127005b2" providerId="ADAL" clId="{177BF265-7E1E-984B-8D1A-64DC77B2076C}" dt="2019-11-22T18:04:10.057" v="2085" actId="1076"/>
          <ac:cxnSpMkLst>
            <pc:docMk/>
            <pc:sldMk cId="694703262" sldId="449"/>
            <ac:cxnSpMk id="19" creationId="{C461A287-7E38-1C4A-9397-0E6F7C0A6A29}"/>
          </ac:cxnSpMkLst>
        </pc:cxnChg>
        <pc:cxnChg chg="mod">
          <ac:chgData name="Oleksandr Kazymyrov" userId="2d15c74d-fb47-4c8f-b506-fae4127005b2" providerId="ADAL" clId="{177BF265-7E1E-984B-8D1A-64DC77B2076C}" dt="2019-11-22T18:04:10.057" v="2085" actId="1076"/>
          <ac:cxnSpMkLst>
            <pc:docMk/>
            <pc:sldMk cId="694703262" sldId="449"/>
            <ac:cxnSpMk id="20" creationId="{46AF43DB-F807-1B44-A8E9-FB1661D5B8CA}"/>
          </ac:cxnSpMkLst>
        </pc:cxnChg>
      </pc:sldChg>
      <pc:sldChg chg="addSp modSp add ord">
        <pc:chgData name="Oleksandr Kazymyrov" userId="2d15c74d-fb47-4c8f-b506-fae4127005b2" providerId="ADAL" clId="{177BF265-7E1E-984B-8D1A-64DC77B2076C}" dt="2019-11-23T01:27:13.403" v="2408"/>
        <pc:sldMkLst>
          <pc:docMk/>
          <pc:sldMk cId="1488136136" sldId="450"/>
        </pc:sldMkLst>
        <pc:picChg chg="add mod">
          <ac:chgData name="Oleksandr Kazymyrov" userId="2d15c74d-fb47-4c8f-b506-fae4127005b2" providerId="ADAL" clId="{177BF265-7E1E-984B-8D1A-64DC77B2076C}" dt="2019-11-22T18:30:50.089" v="2146"/>
          <ac:picMkLst>
            <pc:docMk/>
            <pc:sldMk cId="1488136136" sldId="450"/>
            <ac:picMk id="2" creationId="{C4537BAD-3175-1C43-A182-15F528B0442C}"/>
          </ac:picMkLst>
        </pc:picChg>
        <pc:picChg chg="add mod">
          <ac:chgData name="Oleksandr Kazymyrov" userId="2d15c74d-fb47-4c8f-b506-fae4127005b2" providerId="ADAL" clId="{177BF265-7E1E-984B-8D1A-64DC77B2076C}" dt="2019-11-22T18:31:21.125" v="2149" actId="14100"/>
          <ac:picMkLst>
            <pc:docMk/>
            <pc:sldMk cId="1488136136" sldId="450"/>
            <ac:picMk id="4" creationId="{77A6F589-1ED3-C049-B267-2A39A08913B6}"/>
          </ac:picMkLst>
        </pc:picChg>
      </pc:sldChg>
      <pc:sldChg chg="addSp modSp add">
        <pc:chgData name="Oleksandr Kazymyrov" userId="2d15c74d-fb47-4c8f-b506-fae4127005b2" providerId="ADAL" clId="{177BF265-7E1E-984B-8D1A-64DC77B2076C}" dt="2019-11-22T18:32:22.862" v="2152" actId="962"/>
        <pc:sldMkLst>
          <pc:docMk/>
          <pc:sldMk cId="3590420252" sldId="451"/>
        </pc:sldMkLst>
        <pc:picChg chg="add mod">
          <ac:chgData name="Oleksandr Kazymyrov" userId="2d15c74d-fb47-4c8f-b506-fae4127005b2" providerId="ADAL" clId="{177BF265-7E1E-984B-8D1A-64DC77B2076C}" dt="2019-11-22T18:32:22.862" v="2152" actId="962"/>
          <ac:picMkLst>
            <pc:docMk/>
            <pc:sldMk cId="3590420252" sldId="451"/>
            <ac:picMk id="3" creationId="{701FFB2F-1CF1-8C4A-B342-8FD70AC5D541}"/>
          </ac:picMkLst>
        </pc:picChg>
      </pc:sldChg>
      <pc:sldChg chg="addSp modSp add mod setBg">
        <pc:chgData name="Oleksandr Kazymyrov" userId="2d15c74d-fb47-4c8f-b506-fae4127005b2" providerId="ADAL" clId="{177BF265-7E1E-984B-8D1A-64DC77B2076C}" dt="2019-11-22T18:32:53.146" v="2157" actId="26606"/>
        <pc:sldMkLst>
          <pc:docMk/>
          <pc:sldMk cId="2833292938" sldId="452"/>
        </pc:sldMkLst>
        <pc:spChg chg="add">
          <ac:chgData name="Oleksandr Kazymyrov" userId="2d15c74d-fb47-4c8f-b506-fae4127005b2" providerId="ADAL" clId="{177BF265-7E1E-984B-8D1A-64DC77B2076C}" dt="2019-11-22T18:32:53.146" v="2157" actId="26606"/>
          <ac:spMkLst>
            <pc:docMk/>
            <pc:sldMk cId="2833292938" sldId="452"/>
            <ac:spMk id="8" creationId="{C5F79084-E805-48DA-8EAC-CD5FD493EEAD}"/>
          </ac:spMkLst>
        </pc:spChg>
        <pc:picChg chg="add mod">
          <ac:chgData name="Oleksandr Kazymyrov" userId="2d15c74d-fb47-4c8f-b506-fae4127005b2" providerId="ADAL" clId="{177BF265-7E1E-984B-8D1A-64DC77B2076C}" dt="2019-11-22T18:32:53.146" v="2157" actId="26606"/>
          <ac:picMkLst>
            <pc:docMk/>
            <pc:sldMk cId="2833292938" sldId="452"/>
            <ac:picMk id="3" creationId="{3969BAB2-B1EB-B942-B127-B7DB3C4F29C3}"/>
          </ac:picMkLst>
        </pc:picChg>
      </pc:sldChg>
      <pc:sldChg chg="addSp delSp modSp add mod setBg">
        <pc:chgData name="Oleksandr Kazymyrov" userId="2d15c74d-fb47-4c8f-b506-fae4127005b2" providerId="ADAL" clId="{177BF265-7E1E-984B-8D1A-64DC77B2076C}" dt="2019-11-22T18:30:37.092" v="2145" actId="26606"/>
        <pc:sldMkLst>
          <pc:docMk/>
          <pc:sldMk cId="3638391946" sldId="453"/>
        </pc:sldMkLst>
        <pc:spChg chg="add del">
          <ac:chgData name="Oleksandr Kazymyrov" userId="2d15c74d-fb47-4c8f-b506-fae4127005b2" providerId="ADAL" clId="{177BF265-7E1E-984B-8D1A-64DC77B2076C}" dt="2019-11-22T18:30:37.092" v="2145" actId="26606"/>
          <ac:spMkLst>
            <pc:docMk/>
            <pc:sldMk cId="3638391946" sldId="453"/>
            <ac:spMk id="2" creationId="{F7A20FC7-5B69-B449-9BEC-922F4F1DE3D6}"/>
          </ac:spMkLst>
        </pc:spChg>
        <pc:spChg chg="del">
          <ac:chgData name="Oleksandr Kazymyrov" userId="2d15c74d-fb47-4c8f-b506-fae4127005b2" providerId="ADAL" clId="{177BF265-7E1E-984B-8D1A-64DC77B2076C}" dt="2019-11-22T18:30:29.825" v="2138"/>
          <ac:spMkLst>
            <pc:docMk/>
            <pc:sldMk cId="3638391946" sldId="453"/>
            <ac:spMk id="3" creationId="{8C7D9C42-2FCB-1740-8740-0A5D25894EF8}"/>
          </ac:spMkLst>
        </pc:spChg>
        <pc:spChg chg="add del">
          <ac:chgData name="Oleksandr Kazymyrov" userId="2d15c74d-fb47-4c8f-b506-fae4127005b2" providerId="ADAL" clId="{177BF265-7E1E-984B-8D1A-64DC77B2076C}" dt="2019-11-22T18:30:36.128" v="2142" actId="26606"/>
          <ac:spMkLst>
            <pc:docMk/>
            <pc:sldMk cId="3638391946" sldId="453"/>
            <ac:spMk id="10" creationId="{AA6EC888-B85F-410F-B430-06583E94BEEC}"/>
          </ac:spMkLst>
        </pc:spChg>
        <pc:spChg chg="add del">
          <ac:chgData name="Oleksandr Kazymyrov" userId="2d15c74d-fb47-4c8f-b506-fae4127005b2" providerId="ADAL" clId="{177BF265-7E1E-984B-8D1A-64DC77B2076C}" dt="2019-11-22T18:30:36.128" v="2142" actId="26606"/>
          <ac:spMkLst>
            <pc:docMk/>
            <pc:sldMk cId="3638391946" sldId="453"/>
            <ac:spMk id="12" creationId="{9485DA84-CB73-4E5E-9864-2460CE28055D}"/>
          </ac:spMkLst>
        </pc:spChg>
        <pc:spChg chg="add del">
          <ac:chgData name="Oleksandr Kazymyrov" userId="2d15c74d-fb47-4c8f-b506-fae4127005b2" providerId="ADAL" clId="{177BF265-7E1E-984B-8D1A-64DC77B2076C}" dt="2019-11-22T18:30:36.128" v="2142" actId="26606"/>
          <ac:spMkLst>
            <pc:docMk/>
            <pc:sldMk cId="3638391946" sldId="453"/>
            <ac:spMk id="14" creationId="{7D49185E-361A-421B-8F2D-11C7FFC686F0}"/>
          </ac:spMkLst>
        </pc:spChg>
        <pc:spChg chg="add del">
          <ac:chgData name="Oleksandr Kazymyrov" userId="2d15c74d-fb47-4c8f-b506-fae4127005b2" providerId="ADAL" clId="{177BF265-7E1E-984B-8D1A-64DC77B2076C}" dt="2019-11-22T18:30:36.128" v="2142" actId="26606"/>
          <ac:spMkLst>
            <pc:docMk/>
            <pc:sldMk cId="3638391946" sldId="453"/>
            <ac:spMk id="16" creationId="{14B85BAA-C37F-44B4-B427-B4F10EBB4183}"/>
          </ac:spMkLst>
        </pc:spChg>
        <pc:spChg chg="add del">
          <ac:chgData name="Oleksandr Kazymyrov" userId="2d15c74d-fb47-4c8f-b506-fae4127005b2" providerId="ADAL" clId="{177BF265-7E1E-984B-8D1A-64DC77B2076C}" dt="2019-11-22T18:30:36.128" v="2142" actId="26606"/>
          <ac:spMkLst>
            <pc:docMk/>
            <pc:sldMk cId="3638391946" sldId="453"/>
            <ac:spMk id="18" creationId="{EDC4EE06-D7B4-4FAC-A561-38A1C380232A}"/>
          </ac:spMkLst>
        </pc:spChg>
        <pc:spChg chg="add del">
          <ac:chgData name="Oleksandr Kazymyrov" userId="2d15c74d-fb47-4c8f-b506-fae4127005b2" providerId="ADAL" clId="{177BF265-7E1E-984B-8D1A-64DC77B2076C}" dt="2019-11-22T18:30:36.128" v="2142" actId="26606"/>
          <ac:spMkLst>
            <pc:docMk/>
            <pc:sldMk cId="3638391946" sldId="453"/>
            <ac:spMk id="20" creationId="{9018D83B-903C-4782-B1BB-A45164A71F60}"/>
          </ac:spMkLst>
        </pc:spChg>
        <pc:spChg chg="add del">
          <ac:chgData name="Oleksandr Kazymyrov" userId="2d15c74d-fb47-4c8f-b506-fae4127005b2" providerId="ADAL" clId="{177BF265-7E1E-984B-8D1A-64DC77B2076C}" dt="2019-11-22T18:30:36.128" v="2142" actId="26606"/>
          <ac:spMkLst>
            <pc:docMk/>
            <pc:sldMk cId="3638391946" sldId="453"/>
            <ac:spMk id="22" creationId="{8785589A-A5AC-409A-B2A2-24D871B4CEF0}"/>
          </ac:spMkLst>
        </pc:spChg>
        <pc:spChg chg="add del">
          <ac:chgData name="Oleksandr Kazymyrov" userId="2d15c74d-fb47-4c8f-b506-fae4127005b2" providerId="ADAL" clId="{177BF265-7E1E-984B-8D1A-64DC77B2076C}" dt="2019-11-22T18:30:37.083" v="2144" actId="26606"/>
          <ac:spMkLst>
            <pc:docMk/>
            <pc:sldMk cId="3638391946" sldId="453"/>
            <ac:spMk id="24" creationId="{AA6EC888-B85F-410F-B430-06583E94BEEC}"/>
          </ac:spMkLst>
        </pc:spChg>
        <pc:spChg chg="add del">
          <ac:chgData name="Oleksandr Kazymyrov" userId="2d15c74d-fb47-4c8f-b506-fae4127005b2" providerId="ADAL" clId="{177BF265-7E1E-984B-8D1A-64DC77B2076C}" dt="2019-11-22T18:30:37.083" v="2144" actId="26606"/>
          <ac:spMkLst>
            <pc:docMk/>
            <pc:sldMk cId="3638391946" sldId="453"/>
            <ac:spMk id="25" creationId="{69805AF4-7989-43AB-9A60-14E3F851FB30}"/>
          </ac:spMkLst>
        </pc:spChg>
        <pc:spChg chg="add del">
          <ac:chgData name="Oleksandr Kazymyrov" userId="2d15c74d-fb47-4c8f-b506-fae4127005b2" providerId="ADAL" clId="{177BF265-7E1E-984B-8D1A-64DC77B2076C}" dt="2019-11-22T18:30:37.083" v="2144" actId="26606"/>
          <ac:spMkLst>
            <pc:docMk/>
            <pc:sldMk cId="3638391946" sldId="453"/>
            <ac:spMk id="26" creationId="{E0036B63-B0EC-4AF3-95D3-2E2DCA25FBC6}"/>
          </ac:spMkLst>
        </pc:spChg>
        <pc:spChg chg="add">
          <ac:chgData name="Oleksandr Kazymyrov" userId="2d15c74d-fb47-4c8f-b506-fae4127005b2" providerId="ADAL" clId="{177BF265-7E1E-984B-8D1A-64DC77B2076C}" dt="2019-11-22T18:30:37.092" v="2145" actId="26606"/>
          <ac:spMkLst>
            <pc:docMk/>
            <pc:sldMk cId="3638391946" sldId="453"/>
            <ac:spMk id="28" creationId="{AA6EC888-B85F-410F-B430-06583E94BEEC}"/>
          </ac:spMkLst>
        </pc:spChg>
        <pc:spChg chg="add">
          <ac:chgData name="Oleksandr Kazymyrov" userId="2d15c74d-fb47-4c8f-b506-fae4127005b2" providerId="ADAL" clId="{177BF265-7E1E-984B-8D1A-64DC77B2076C}" dt="2019-11-22T18:30:37.092" v="2145" actId="26606"/>
          <ac:spMkLst>
            <pc:docMk/>
            <pc:sldMk cId="3638391946" sldId="453"/>
            <ac:spMk id="29" creationId="{9485DA84-CB73-4E5E-9864-2460CE28055D}"/>
          </ac:spMkLst>
        </pc:spChg>
        <pc:spChg chg="add">
          <ac:chgData name="Oleksandr Kazymyrov" userId="2d15c74d-fb47-4c8f-b506-fae4127005b2" providerId="ADAL" clId="{177BF265-7E1E-984B-8D1A-64DC77B2076C}" dt="2019-11-22T18:30:37.092" v="2145" actId="26606"/>
          <ac:spMkLst>
            <pc:docMk/>
            <pc:sldMk cId="3638391946" sldId="453"/>
            <ac:spMk id="30" creationId="{7D49185E-361A-421B-8F2D-11C7FFC686F0}"/>
          </ac:spMkLst>
        </pc:spChg>
        <pc:spChg chg="add">
          <ac:chgData name="Oleksandr Kazymyrov" userId="2d15c74d-fb47-4c8f-b506-fae4127005b2" providerId="ADAL" clId="{177BF265-7E1E-984B-8D1A-64DC77B2076C}" dt="2019-11-22T18:30:37.092" v="2145" actId="26606"/>
          <ac:spMkLst>
            <pc:docMk/>
            <pc:sldMk cId="3638391946" sldId="453"/>
            <ac:spMk id="31" creationId="{14B85BAA-C37F-44B4-B427-B4F10EBB4183}"/>
          </ac:spMkLst>
        </pc:spChg>
        <pc:spChg chg="add">
          <ac:chgData name="Oleksandr Kazymyrov" userId="2d15c74d-fb47-4c8f-b506-fae4127005b2" providerId="ADAL" clId="{177BF265-7E1E-984B-8D1A-64DC77B2076C}" dt="2019-11-22T18:30:37.092" v="2145" actId="26606"/>
          <ac:spMkLst>
            <pc:docMk/>
            <pc:sldMk cId="3638391946" sldId="453"/>
            <ac:spMk id="32" creationId="{EDC4EE06-D7B4-4FAC-A561-38A1C380232A}"/>
          </ac:spMkLst>
        </pc:spChg>
        <pc:spChg chg="add">
          <ac:chgData name="Oleksandr Kazymyrov" userId="2d15c74d-fb47-4c8f-b506-fae4127005b2" providerId="ADAL" clId="{177BF265-7E1E-984B-8D1A-64DC77B2076C}" dt="2019-11-22T18:30:37.092" v="2145" actId="26606"/>
          <ac:spMkLst>
            <pc:docMk/>
            <pc:sldMk cId="3638391946" sldId="453"/>
            <ac:spMk id="33" creationId="{9018D83B-903C-4782-B1BB-A45164A71F60}"/>
          </ac:spMkLst>
        </pc:spChg>
        <pc:spChg chg="add">
          <ac:chgData name="Oleksandr Kazymyrov" userId="2d15c74d-fb47-4c8f-b506-fae4127005b2" providerId="ADAL" clId="{177BF265-7E1E-984B-8D1A-64DC77B2076C}" dt="2019-11-22T18:30:37.092" v="2145" actId="26606"/>
          <ac:spMkLst>
            <pc:docMk/>
            <pc:sldMk cId="3638391946" sldId="453"/>
            <ac:spMk id="34" creationId="{8785589A-A5AC-409A-B2A2-24D871B4CEF0}"/>
          </ac:spMkLst>
        </pc:spChg>
        <pc:picChg chg="add mod">
          <ac:chgData name="Oleksandr Kazymyrov" userId="2d15c74d-fb47-4c8f-b506-fae4127005b2" providerId="ADAL" clId="{177BF265-7E1E-984B-8D1A-64DC77B2076C}" dt="2019-11-22T18:30:37.092" v="2145" actId="26606"/>
          <ac:picMkLst>
            <pc:docMk/>
            <pc:sldMk cId="3638391946" sldId="453"/>
            <ac:picMk id="5" creationId="{72399B9D-2D59-E74E-93BF-86675181BCFF}"/>
          </ac:picMkLst>
        </pc:picChg>
      </pc:sldChg>
      <pc:sldChg chg="addSp delSp modSp add mod setBg">
        <pc:chgData name="Oleksandr Kazymyrov" userId="2d15c74d-fb47-4c8f-b506-fae4127005b2" providerId="ADAL" clId="{177BF265-7E1E-984B-8D1A-64DC77B2076C}" dt="2019-11-22T18:33:08.112" v="2168" actId="26606"/>
        <pc:sldMkLst>
          <pc:docMk/>
          <pc:sldMk cId="2402627428" sldId="454"/>
        </pc:sldMkLst>
        <pc:spChg chg="add del">
          <ac:chgData name="Oleksandr Kazymyrov" userId="2d15c74d-fb47-4c8f-b506-fae4127005b2" providerId="ADAL" clId="{177BF265-7E1E-984B-8D1A-64DC77B2076C}" dt="2019-11-22T18:33:05.092" v="2163" actId="26606"/>
          <ac:spMkLst>
            <pc:docMk/>
            <pc:sldMk cId="2402627428" sldId="454"/>
            <ac:spMk id="8" creationId="{C5F79084-E805-48DA-8EAC-CD5FD493EEAD}"/>
          </ac:spMkLst>
        </pc:spChg>
        <pc:spChg chg="add del">
          <ac:chgData name="Oleksandr Kazymyrov" userId="2d15c74d-fb47-4c8f-b506-fae4127005b2" providerId="ADAL" clId="{177BF265-7E1E-984B-8D1A-64DC77B2076C}" dt="2019-11-22T18:33:05.898" v="2165" actId="26606"/>
          <ac:spMkLst>
            <pc:docMk/>
            <pc:sldMk cId="2402627428" sldId="454"/>
            <ac:spMk id="10" creationId="{9485DA84-CB73-4E5E-9864-2460CE28055D}"/>
          </ac:spMkLst>
        </pc:spChg>
        <pc:spChg chg="add del">
          <ac:chgData name="Oleksandr Kazymyrov" userId="2d15c74d-fb47-4c8f-b506-fae4127005b2" providerId="ADAL" clId="{177BF265-7E1E-984B-8D1A-64DC77B2076C}" dt="2019-11-22T18:33:05.898" v="2165" actId="26606"/>
          <ac:spMkLst>
            <pc:docMk/>
            <pc:sldMk cId="2402627428" sldId="454"/>
            <ac:spMk id="11" creationId="{AA6EC888-B85F-410F-B430-06583E94BEEC}"/>
          </ac:spMkLst>
        </pc:spChg>
        <pc:spChg chg="add del">
          <ac:chgData name="Oleksandr Kazymyrov" userId="2d15c74d-fb47-4c8f-b506-fae4127005b2" providerId="ADAL" clId="{177BF265-7E1E-984B-8D1A-64DC77B2076C}" dt="2019-11-22T18:33:05.898" v="2165" actId="26606"/>
          <ac:spMkLst>
            <pc:docMk/>
            <pc:sldMk cId="2402627428" sldId="454"/>
            <ac:spMk id="12" creationId="{7D49185E-361A-421B-8F2D-11C7FFC686F0}"/>
          </ac:spMkLst>
        </pc:spChg>
        <pc:spChg chg="add del">
          <ac:chgData name="Oleksandr Kazymyrov" userId="2d15c74d-fb47-4c8f-b506-fae4127005b2" providerId="ADAL" clId="{177BF265-7E1E-984B-8D1A-64DC77B2076C}" dt="2019-11-22T18:33:05.898" v="2165" actId="26606"/>
          <ac:spMkLst>
            <pc:docMk/>
            <pc:sldMk cId="2402627428" sldId="454"/>
            <ac:spMk id="14" creationId="{14B85BAA-C37F-44B4-B427-B4F10EBB4183}"/>
          </ac:spMkLst>
        </pc:spChg>
        <pc:spChg chg="add del">
          <ac:chgData name="Oleksandr Kazymyrov" userId="2d15c74d-fb47-4c8f-b506-fae4127005b2" providerId="ADAL" clId="{177BF265-7E1E-984B-8D1A-64DC77B2076C}" dt="2019-11-22T18:33:05.898" v="2165" actId="26606"/>
          <ac:spMkLst>
            <pc:docMk/>
            <pc:sldMk cId="2402627428" sldId="454"/>
            <ac:spMk id="16" creationId="{EDC4EE06-D7B4-4FAC-A561-38A1C380232A}"/>
          </ac:spMkLst>
        </pc:spChg>
        <pc:spChg chg="add del">
          <ac:chgData name="Oleksandr Kazymyrov" userId="2d15c74d-fb47-4c8f-b506-fae4127005b2" providerId="ADAL" clId="{177BF265-7E1E-984B-8D1A-64DC77B2076C}" dt="2019-11-22T18:33:05.898" v="2165" actId="26606"/>
          <ac:spMkLst>
            <pc:docMk/>
            <pc:sldMk cId="2402627428" sldId="454"/>
            <ac:spMk id="18" creationId="{9018D83B-903C-4782-B1BB-A45164A71F60}"/>
          </ac:spMkLst>
        </pc:spChg>
        <pc:spChg chg="add del">
          <ac:chgData name="Oleksandr Kazymyrov" userId="2d15c74d-fb47-4c8f-b506-fae4127005b2" providerId="ADAL" clId="{177BF265-7E1E-984B-8D1A-64DC77B2076C}" dt="2019-11-22T18:33:05.898" v="2165" actId="26606"/>
          <ac:spMkLst>
            <pc:docMk/>
            <pc:sldMk cId="2402627428" sldId="454"/>
            <ac:spMk id="20" creationId="{8785589A-A5AC-409A-B2A2-24D871B4CEF0}"/>
          </ac:spMkLst>
        </pc:spChg>
        <pc:spChg chg="add del">
          <ac:chgData name="Oleksandr Kazymyrov" userId="2d15c74d-fb47-4c8f-b506-fae4127005b2" providerId="ADAL" clId="{177BF265-7E1E-984B-8D1A-64DC77B2076C}" dt="2019-11-22T18:33:08.107" v="2167" actId="26606"/>
          <ac:spMkLst>
            <pc:docMk/>
            <pc:sldMk cId="2402627428" sldId="454"/>
            <ac:spMk id="22" creationId="{C5F79084-E805-48DA-8EAC-CD5FD493EEAD}"/>
          </ac:spMkLst>
        </pc:spChg>
        <pc:spChg chg="add del">
          <ac:chgData name="Oleksandr Kazymyrov" userId="2d15c74d-fb47-4c8f-b506-fae4127005b2" providerId="ADAL" clId="{177BF265-7E1E-984B-8D1A-64DC77B2076C}" dt="2019-11-22T18:33:08.107" v="2167" actId="26606"/>
          <ac:spMkLst>
            <pc:docMk/>
            <pc:sldMk cId="2402627428" sldId="454"/>
            <ac:spMk id="23" creationId="{E0FDBC02-48C1-48B7-BF61-2D10CC72F03B}"/>
          </ac:spMkLst>
        </pc:spChg>
        <pc:spChg chg="add del">
          <ac:chgData name="Oleksandr Kazymyrov" userId="2d15c74d-fb47-4c8f-b506-fae4127005b2" providerId="ADAL" clId="{177BF265-7E1E-984B-8D1A-64DC77B2076C}" dt="2019-11-22T18:33:08.107" v="2167" actId="26606"/>
          <ac:spMkLst>
            <pc:docMk/>
            <pc:sldMk cId="2402627428" sldId="454"/>
            <ac:spMk id="24" creationId="{4462AAD0-42E1-4737-9C88-868AC0C1DD90}"/>
          </ac:spMkLst>
        </pc:spChg>
        <pc:spChg chg="add del">
          <ac:chgData name="Oleksandr Kazymyrov" userId="2d15c74d-fb47-4c8f-b506-fae4127005b2" providerId="ADAL" clId="{177BF265-7E1E-984B-8D1A-64DC77B2076C}" dt="2019-11-22T18:33:08.107" v="2167" actId="26606"/>
          <ac:spMkLst>
            <pc:docMk/>
            <pc:sldMk cId="2402627428" sldId="454"/>
            <ac:spMk id="25" creationId="{B8A582B3-A3B3-49D5-BBF0-98FEA4C2FB7E}"/>
          </ac:spMkLst>
        </pc:spChg>
        <pc:spChg chg="add del">
          <ac:chgData name="Oleksandr Kazymyrov" userId="2d15c74d-fb47-4c8f-b506-fae4127005b2" providerId="ADAL" clId="{177BF265-7E1E-984B-8D1A-64DC77B2076C}" dt="2019-11-22T18:33:08.107" v="2167" actId="26606"/>
          <ac:spMkLst>
            <pc:docMk/>
            <pc:sldMk cId="2402627428" sldId="454"/>
            <ac:spMk id="26" creationId="{EE143F64-D44C-4123-A2E1-FEC1C3F30C12}"/>
          </ac:spMkLst>
        </pc:spChg>
        <pc:spChg chg="add del">
          <ac:chgData name="Oleksandr Kazymyrov" userId="2d15c74d-fb47-4c8f-b506-fae4127005b2" providerId="ADAL" clId="{177BF265-7E1E-984B-8D1A-64DC77B2076C}" dt="2019-11-22T18:33:08.107" v="2167" actId="26606"/>
          <ac:spMkLst>
            <pc:docMk/>
            <pc:sldMk cId="2402627428" sldId="454"/>
            <ac:spMk id="27" creationId="{17DB13B9-D0D4-4393-AFAB-2B39448B22FB}"/>
          </ac:spMkLst>
        </pc:spChg>
        <pc:spChg chg="add">
          <ac:chgData name="Oleksandr Kazymyrov" userId="2d15c74d-fb47-4c8f-b506-fae4127005b2" providerId="ADAL" clId="{177BF265-7E1E-984B-8D1A-64DC77B2076C}" dt="2019-11-22T18:33:08.112" v="2168" actId="26606"/>
          <ac:spMkLst>
            <pc:docMk/>
            <pc:sldMk cId="2402627428" sldId="454"/>
            <ac:spMk id="29" creationId="{C5F79084-E805-48DA-8EAC-CD5FD493EEAD}"/>
          </ac:spMkLst>
        </pc:spChg>
        <pc:picChg chg="add mod">
          <ac:chgData name="Oleksandr Kazymyrov" userId="2d15c74d-fb47-4c8f-b506-fae4127005b2" providerId="ADAL" clId="{177BF265-7E1E-984B-8D1A-64DC77B2076C}" dt="2019-11-22T18:33:08.112" v="2168" actId="26606"/>
          <ac:picMkLst>
            <pc:docMk/>
            <pc:sldMk cId="2402627428" sldId="454"/>
            <ac:picMk id="3" creationId="{12D64AB5-075F-F345-86B7-B2D058AF281F}"/>
          </ac:picMkLst>
        </pc:picChg>
      </pc:sldChg>
      <pc:sldChg chg="addSp delSp modSp add mod ord setBg">
        <pc:chgData name="Oleksandr Kazymyrov" userId="2d15c74d-fb47-4c8f-b506-fae4127005b2" providerId="ADAL" clId="{177BF265-7E1E-984B-8D1A-64DC77B2076C}" dt="2019-11-22T18:33:35.484" v="2177"/>
        <pc:sldMkLst>
          <pc:docMk/>
          <pc:sldMk cId="3612464429" sldId="455"/>
        </pc:sldMkLst>
        <pc:spChg chg="add">
          <ac:chgData name="Oleksandr Kazymyrov" userId="2d15c74d-fb47-4c8f-b506-fae4127005b2" providerId="ADAL" clId="{177BF265-7E1E-984B-8D1A-64DC77B2076C}" dt="2019-11-22T18:33:32.497" v="2176" actId="26606"/>
          <ac:spMkLst>
            <pc:docMk/>
            <pc:sldMk cId="3612464429" sldId="455"/>
            <ac:spMk id="10" creationId="{C5F79084-E805-48DA-8EAC-CD5FD493EEAD}"/>
          </ac:spMkLst>
        </pc:spChg>
        <pc:picChg chg="add del mod">
          <ac:chgData name="Oleksandr Kazymyrov" userId="2d15c74d-fb47-4c8f-b506-fae4127005b2" providerId="ADAL" clId="{177BF265-7E1E-984B-8D1A-64DC77B2076C}" dt="2019-11-22T18:33:29.814" v="2172" actId="478"/>
          <ac:picMkLst>
            <pc:docMk/>
            <pc:sldMk cId="3612464429" sldId="455"/>
            <ac:picMk id="3" creationId="{ECB40602-CF04-6049-8B04-2F880FAE9D7A}"/>
          </ac:picMkLst>
        </pc:picChg>
        <pc:picChg chg="add mod">
          <ac:chgData name="Oleksandr Kazymyrov" userId="2d15c74d-fb47-4c8f-b506-fae4127005b2" providerId="ADAL" clId="{177BF265-7E1E-984B-8D1A-64DC77B2076C}" dt="2019-11-22T18:33:32.497" v="2176" actId="26606"/>
          <ac:picMkLst>
            <pc:docMk/>
            <pc:sldMk cId="3612464429" sldId="455"/>
            <ac:picMk id="5" creationId="{4F9AE613-C2C6-4E47-893D-2701AAA9D07B}"/>
          </ac:picMkLst>
        </pc:picChg>
      </pc:sldChg>
      <pc:sldChg chg="add">
        <pc:chgData name="Oleksandr Kazymyrov" userId="2d15c74d-fb47-4c8f-b506-fae4127005b2" providerId="ADAL" clId="{177BF265-7E1E-984B-8D1A-64DC77B2076C}" dt="2019-11-22T18:33:27.913" v="2171"/>
        <pc:sldMkLst>
          <pc:docMk/>
          <pc:sldMk cId="88984290" sldId="456"/>
        </pc:sldMkLst>
      </pc:sldChg>
      <pc:sldChg chg="addSp delSp modSp add mod setBg">
        <pc:chgData name="Oleksandr Kazymyrov" userId="2d15c74d-fb47-4c8f-b506-fae4127005b2" providerId="ADAL" clId="{177BF265-7E1E-984B-8D1A-64DC77B2076C}" dt="2019-11-22T18:44:20.521" v="2197" actId="26606"/>
        <pc:sldMkLst>
          <pc:docMk/>
          <pc:sldMk cId="363088963" sldId="457"/>
        </pc:sldMkLst>
        <pc:spChg chg="del">
          <ac:chgData name="Oleksandr Kazymyrov" userId="2d15c74d-fb47-4c8f-b506-fae4127005b2" providerId="ADAL" clId="{177BF265-7E1E-984B-8D1A-64DC77B2076C}" dt="2019-11-22T18:43:47.469" v="2182" actId="478"/>
          <ac:spMkLst>
            <pc:docMk/>
            <pc:sldMk cId="363088963" sldId="457"/>
            <ac:spMk id="2" creationId="{33F12CBB-3C8F-ED48-B0FA-45055E4DE20B}"/>
          </ac:spMkLst>
        </pc:spChg>
        <pc:spChg chg="del">
          <ac:chgData name="Oleksandr Kazymyrov" userId="2d15c74d-fb47-4c8f-b506-fae4127005b2" providerId="ADAL" clId="{177BF265-7E1E-984B-8D1A-64DC77B2076C}" dt="2019-11-22T18:43:43.790" v="2180" actId="478"/>
          <ac:spMkLst>
            <pc:docMk/>
            <pc:sldMk cId="363088963" sldId="457"/>
            <ac:spMk id="3" creationId="{1957F7B0-E340-3943-A2E0-F64C79A20494}"/>
          </ac:spMkLst>
        </pc:spChg>
        <pc:spChg chg="add del mod">
          <ac:chgData name="Oleksandr Kazymyrov" userId="2d15c74d-fb47-4c8f-b506-fae4127005b2" providerId="ADAL" clId="{177BF265-7E1E-984B-8D1A-64DC77B2076C}" dt="2019-11-22T18:43:45.543" v="2181" actId="478"/>
          <ac:spMkLst>
            <pc:docMk/>
            <pc:sldMk cId="363088963" sldId="457"/>
            <ac:spMk id="5" creationId="{031364A6-A846-B44A-8393-3C56DA88874D}"/>
          </ac:spMkLst>
        </pc:spChg>
        <pc:spChg chg="add del mod">
          <ac:chgData name="Oleksandr Kazymyrov" userId="2d15c74d-fb47-4c8f-b506-fae4127005b2" providerId="ADAL" clId="{177BF265-7E1E-984B-8D1A-64DC77B2076C}" dt="2019-11-22T18:43:51.397" v="2184" actId="478"/>
          <ac:spMkLst>
            <pc:docMk/>
            <pc:sldMk cId="363088963" sldId="457"/>
            <ac:spMk id="7" creationId="{C8471BA4-23C1-864E-9918-C8DA300A6739}"/>
          </ac:spMkLst>
        </pc:spChg>
        <pc:spChg chg="add del">
          <ac:chgData name="Oleksandr Kazymyrov" userId="2d15c74d-fb47-4c8f-b506-fae4127005b2" providerId="ADAL" clId="{177BF265-7E1E-984B-8D1A-64DC77B2076C}" dt="2019-11-22T18:44:12.090" v="2188" actId="26606"/>
          <ac:spMkLst>
            <pc:docMk/>
            <pc:sldMk cId="363088963" sldId="457"/>
            <ac:spMk id="13" creationId="{AA6EC888-B85F-410F-B430-06583E94BEEC}"/>
          </ac:spMkLst>
        </pc:spChg>
        <pc:spChg chg="add del">
          <ac:chgData name="Oleksandr Kazymyrov" userId="2d15c74d-fb47-4c8f-b506-fae4127005b2" providerId="ADAL" clId="{177BF265-7E1E-984B-8D1A-64DC77B2076C}" dt="2019-11-22T18:44:12.090" v="2188" actId="26606"/>
          <ac:spMkLst>
            <pc:docMk/>
            <pc:sldMk cId="363088963" sldId="457"/>
            <ac:spMk id="15" creationId="{9485DA84-CB73-4E5E-9864-2460CE28055D}"/>
          </ac:spMkLst>
        </pc:spChg>
        <pc:spChg chg="add del">
          <ac:chgData name="Oleksandr Kazymyrov" userId="2d15c74d-fb47-4c8f-b506-fae4127005b2" providerId="ADAL" clId="{177BF265-7E1E-984B-8D1A-64DC77B2076C}" dt="2019-11-22T18:44:12.090" v="2188" actId="26606"/>
          <ac:spMkLst>
            <pc:docMk/>
            <pc:sldMk cId="363088963" sldId="457"/>
            <ac:spMk id="17" creationId="{7D49185E-361A-421B-8F2D-11C7FFC686F0}"/>
          </ac:spMkLst>
        </pc:spChg>
        <pc:spChg chg="add del">
          <ac:chgData name="Oleksandr Kazymyrov" userId="2d15c74d-fb47-4c8f-b506-fae4127005b2" providerId="ADAL" clId="{177BF265-7E1E-984B-8D1A-64DC77B2076C}" dt="2019-11-22T18:44:12.090" v="2188" actId="26606"/>
          <ac:spMkLst>
            <pc:docMk/>
            <pc:sldMk cId="363088963" sldId="457"/>
            <ac:spMk id="19" creationId="{14B85BAA-C37F-44B4-B427-B4F10EBB4183}"/>
          </ac:spMkLst>
        </pc:spChg>
        <pc:spChg chg="add del">
          <ac:chgData name="Oleksandr Kazymyrov" userId="2d15c74d-fb47-4c8f-b506-fae4127005b2" providerId="ADAL" clId="{177BF265-7E1E-984B-8D1A-64DC77B2076C}" dt="2019-11-22T18:44:12.090" v="2188" actId="26606"/>
          <ac:spMkLst>
            <pc:docMk/>
            <pc:sldMk cId="363088963" sldId="457"/>
            <ac:spMk id="21" creationId="{EDC4EE06-D7B4-4FAC-A561-38A1C380232A}"/>
          </ac:spMkLst>
        </pc:spChg>
        <pc:spChg chg="add del">
          <ac:chgData name="Oleksandr Kazymyrov" userId="2d15c74d-fb47-4c8f-b506-fae4127005b2" providerId="ADAL" clId="{177BF265-7E1E-984B-8D1A-64DC77B2076C}" dt="2019-11-22T18:44:12.090" v="2188" actId="26606"/>
          <ac:spMkLst>
            <pc:docMk/>
            <pc:sldMk cId="363088963" sldId="457"/>
            <ac:spMk id="23" creationId="{9018D83B-903C-4782-B1BB-A45164A71F60}"/>
          </ac:spMkLst>
        </pc:spChg>
        <pc:spChg chg="add del">
          <ac:chgData name="Oleksandr Kazymyrov" userId="2d15c74d-fb47-4c8f-b506-fae4127005b2" providerId="ADAL" clId="{177BF265-7E1E-984B-8D1A-64DC77B2076C}" dt="2019-11-22T18:44:12.090" v="2188" actId="26606"/>
          <ac:spMkLst>
            <pc:docMk/>
            <pc:sldMk cId="363088963" sldId="457"/>
            <ac:spMk id="25" creationId="{8785589A-A5AC-409A-B2A2-24D871B4CEF0}"/>
          </ac:spMkLst>
        </pc:spChg>
        <pc:spChg chg="add del">
          <ac:chgData name="Oleksandr Kazymyrov" userId="2d15c74d-fb47-4c8f-b506-fae4127005b2" providerId="ADAL" clId="{177BF265-7E1E-984B-8D1A-64DC77B2076C}" dt="2019-11-22T18:44:16.097" v="2190" actId="26606"/>
          <ac:spMkLst>
            <pc:docMk/>
            <pc:sldMk cId="363088963" sldId="457"/>
            <ac:spMk id="27" creationId="{AA6EC888-B85F-410F-B430-06583E94BEEC}"/>
          </ac:spMkLst>
        </pc:spChg>
        <pc:spChg chg="add del">
          <ac:chgData name="Oleksandr Kazymyrov" userId="2d15c74d-fb47-4c8f-b506-fae4127005b2" providerId="ADAL" clId="{177BF265-7E1E-984B-8D1A-64DC77B2076C}" dt="2019-11-22T18:44:16.097" v="2190" actId="26606"/>
          <ac:spMkLst>
            <pc:docMk/>
            <pc:sldMk cId="363088963" sldId="457"/>
            <ac:spMk id="28" creationId="{69805AF4-7989-43AB-9A60-14E3F851FB30}"/>
          </ac:spMkLst>
        </pc:spChg>
        <pc:spChg chg="add del">
          <ac:chgData name="Oleksandr Kazymyrov" userId="2d15c74d-fb47-4c8f-b506-fae4127005b2" providerId="ADAL" clId="{177BF265-7E1E-984B-8D1A-64DC77B2076C}" dt="2019-11-22T18:44:16.097" v="2190" actId="26606"/>
          <ac:spMkLst>
            <pc:docMk/>
            <pc:sldMk cId="363088963" sldId="457"/>
            <ac:spMk id="29" creationId="{E0036B63-B0EC-4AF3-95D3-2E2DCA25FBC6}"/>
          </ac:spMkLst>
        </pc:spChg>
        <pc:spChg chg="add del">
          <ac:chgData name="Oleksandr Kazymyrov" userId="2d15c74d-fb47-4c8f-b506-fae4127005b2" providerId="ADAL" clId="{177BF265-7E1E-984B-8D1A-64DC77B2076C}" dt="2019-11-22T18:44:17.615" v="2192" actId="26606"/>
          <ac:spMkLst>
            <pc:docMk/>
            <pc:sldMk cId="363088963" sldId="457"/>
            <ac:spMk id="31" creationId="{AA6EC888-B85F-410F-B430-06583E94BEEC}"/>
          </ac:spMkLst>
        </pc:spChg>
        <pc:spChg chg="add del">
          <ac:chgData name="Oleksandr Kazymyrov" userId="2d15c74d-fb47-4c8f-b506-fae4127005b2" providerId="ADAL" clId="{177BF265-7E1E-984B-8D1A-64DC77B2076C}" dt="2019-11-22T18:44:17.615" v="2192" actId="26606"/>
          <ac:spMkLst>
            <pc:docMk/>
            <pc:sldMk cId="363088963" sldId="457"/>
            <ac:spMk id="32" creationId="{9F8240C3-AA7A-4675-B08A-687C8BF5D5B1}"/>
          </ac:spMkLst>
        </pc:spChg>
        <pc:spChg chg="add del">
          <ac:chgData name="Oleksandr Kazymyrov" userId="2d15c74d-fb47-4c8f-b506-fae4127005b2" providerId="ADAL" clId="{177BF265-7E1E-984B-8D1A-64DC77B2076C}" dt="2019-11-22T18:44:17.615" v="2192" actId="26606"/>
          <ac:spMkLst>
            <pc:docMk/>
            <pc:sldMk cId="363088963" sldId="457"/>
            <ac:spMk id="33" creationId="{B98FE5FF-6839-4B2B-BA4F-78C87E8EDE43}"/>
          </ac:spMkLst>
        </pc:spChg>
        <pc:spChg chg="add del">
          <ac:chgData name="Oleksandr Kazymyrov" userId="2d15c74d-fb47-4c8f-b506-fae4127005b2" providerId="ADAL" clId="{177BF265-7E1E-984B-8D1A-64DC77B2076C}" dt="2019-11-22T18:44:17.615" v="2192" actId="26606"/>
          <ac:spMkLst>
            <pc:docMk/>
            <pc:sldMk cId="363088963" sldId="457"/>
            <ac:spMk id="34" creationId="{D17E82A2-6E5A-4DC5-921D-8ABC19E53E18}"/>
          </ac:spMkLst>
        </pc:spChg>
        <pc:spChg chg="add del">
          <ac:chgData name="Oleksandr Kazymyrov" userId="2d15c74d-fb47-4c8f-b506-fae4127005b2" providerId="ADAL" clId="{177BF265-7E1E-984B-8D1A-64DC77B2076C}" dt="2019-11-22T18:44:18.195" v="2194" actId="26606"/>
          <ac:spMkLst>
            <pc:docMk/>
            <pc:sldMk cId="363088963" sldId="457"/>
            <ac:spMk id="36" creationId="{AA6EC888-B85F-410F-B430-06583E94BEEC}"/>
          </ac:spMkLst>
        </pc:spChg>
        <pc:spChg chg="add del">
          <ac:chgData name="Oleksandr Kazymyrov" userId="2d15c74d-fb47-4c8f-b506-fae4127005b2" providerId="ADAL" clId="{177BF265-7E1E-984B-8D1A-64DC77B2076C}" dt="2019-11-22T18:44:18.195" v="2194" actId="26606"/>
          <ac:spMkLst>
            <pc:docMk/>
            <pc:sldMk cId="363088963" sldId="457"/>
            <ac:spMk id="37" creationId="{7A9832FF-2FB7-4330-B055-6ABDD80C07A4}"/>
          </ac:spMkLst>
        </pc:spChg>
        <pc:spChg chg="add del">
          <ac:chgData name="Oleksandr Kazymyrov" userId="2d15c74d-fb47-4c8f-b506-fae4127005b2" providerId="ADAL" clId="{177BF265-7E1E-984B-8D1A-64DC77B2076C}" dt="2019-11-22T18:44:20.514" v="2196" actId="26606"/>
          <ac:spMkLst>
            <pc:docMk/>
            <pc:sldMk cId="363088963" sldId="457"/>
            <ac:spMk id="39" creationId="{AA6EC888-B85F-410F-B430-06583E94BEEC}"/>
          </ac:spMkLst>
        </pc:spChg>
        <pc:spChg chg="add del">
          <ac:chgData name="Oleksandr Kazymyrov" userId="2d15c74d-fb47-4c8f-b506-fae4127005b2" providerId="ADAL" clId="{177BF265-7E1E-984B-8D1A-64DC77B2076C}" dt="2019-11-22T18:44:20.514" v="2196" actId="26606"/>
          <ac:spMkLst>
            <pc:docMk/>
            <pc:sldMk cId="363088963" sldId="457"/>
            <ac:spMk id="40" creationId="{6B3FA198-8A64-4B72-9601-3E4D1D385A57}"/>
          </ac:spMkLst>
        </pc:spChg>
        <pc:spChg chg="add">
          <ac:chgData name="Oleksandr Kazymyrov" userId="2d15c74d-fb47-4c8f-b506-fae4127005b2" providerId="ADAL" clId="{177BF265-7E1E-984B-8D1A-64DC77B2076C}" dt="2019-11-22T18:44:20.521" v="2197" actId="26606"/>
          <ac:spMkLst>
            <pc:docMk/>
            <pc:sldMk cId="363088963" sldId="457"/>
            <ac:spMk id="42" creationId="{AA6EC888-B85F-410F-B430-06583E94BEEC}"/>
          </ac:spMkLst>
        </pc:spChg>
        <pc:spChg chg="add">
          <ac:chgData name="Oleksandr Kazymyrov" userId="2d15c74d-fb47-4c8f-b506-fae4127005b2" providerId="ADAL" clId="{177BF265-7E1E-984B-8D1A-64DC77B2076C}" dt="2019-11-22T18:44:20.521" v="2197" actId="26606"/>
          <ac:spMkLst>
            <pc:docMk/>
            <pc:sldMk cId="363088963" sldId="457"/>
            <ac:spMk id="43" creationId="{9F8240C3-AA7A-4675-B08A-687C8BF5D5B1}"/>
          </ac:spMkLst>
        </pc:spChg>
        <pc:spChg chg="add">
          <ac:chgData name="Oleksandr Kazymyrov" userId="2d15c74d-fb47-4c8f-b506-fae4127005b2" providerId="ADAL" clId="{177BF265-7E1E-984B-8D1A-64DC77B2076C}" dt="2019-11-22T18:44:20.521" v="2197" actId="26606"/>
          <ac:spMkLst>
            <pc:docMk/>
            <pc:sldMk cId="363088963" sldId="457"/>
            <ac:spMk id="44" creationId="{B98FE5FF-6839-4B2B-BA4F-78C87E8EDE43}"/>
          </ac:spMkLst>
        </pc:spChg>
        <pc:spChg chg="add">
          <ac:chgData name="Oleksandr Kazymyrov" userId="2d15c74d-fb47-4c8f-b506-fae4127005b2" providerId="ADAL" clId="{177BF265-7E1E-984B-8D1A-64DC77B2076C}" dt="2019-11-22T18:44:20.521" v="2197" actId="26606"/>
          <ac:spMkLst>
            <pc:docMk/>
            <pc:sldMk cId="363088963" sldId="457"/>
            <ac:spMk id="45" creationId="{D17E82A2-6E5A-4DC5-921D-8ABC19E53E18}"/>
          </ac:spMkLst>
        </pc:spChg>
        <pc:picChg chg="add mod">
          <ac:chgData name="Oleksandr Kazymyrov" userId="2d15c74d-fb47-4c8f-b506-fae4127005b2" providerId="ADAL" clId="{177BF265-7E1E-984B-8D1A-64DC77B2076C}" dt="2019-11-22T18:44:20.521" v="2197" actId="26606"/>
          <ac:picMkLst>
            <pc:docMk/>
            <pc:sldMk cId="363088963" sldId="457"/>
            <ac:picMk id="8" creationId="{4B243D8B-3FB9-A64B-BAC7-3F1C44469550}"/>
          </ac:picMkLst>
        </pc:picChg>
      </pc:sldChg>
      <pc:sldChg chg="add modAnim">
        <pc:chgData name="Oleksandr Kazymyrov" userId="2d15c74d-fb47-4c8f-b506-fae4127005b2" providerId="ADAL" clId="{177BF265-7E1E-984B-8D1A-64DC77B2076C}" dt="2019-11-22T22:35:46.302" v="2264"/>
        <pc:sldMkLst>
          <pc:docMk/>
          <pc:sldMk cId="846546609" sldId="459"/>
        </pc:sldMkLst>
      </pc:sldChg>
      <pc:sldChg chg="addSp delSp modSp add">
        <pc:chgData name="Oleksandr Kazymyrov" userId="2d15c74d-fb47-4c8f-b506-fae4127005b2" providerId="ADAL" clId="{177BF265-7E1E-984B-8D1A-64DC77B2076C}" dt="2019-11-22T19:29:13.345" v="2211"/>
        <pc:sldMkLst>
          <pc:docMk/>
          <pc:sldMk cId="2718298529" sldId="460"/>
        </pc:sldMkLst>
        <pc:spChg chg="del">
          <ac:chgData name="Oleksandr Kazymyrov" userId="2d15c74d-fb47-4c8f-b506-fae4127005b2" providerId="ADAL" clId="{177BF265-7E1E-984B-8D1A-64DC77B2076C}" dt="2019-11-22T19:29:06.870" v="2209" actId="478"/>
          <ac:spMkLst>
            <pc:docMk/>
            <pc:sldMk cId="2718298529" sldId="460"/>
            <ac:spMk id="2" creationId="{33F12CBB-3C8F-ED48-B0FA-45055E4DE20B}"/>
          </ac:spMkLst>
        </pc:spChg>
        <pc:spChg chg="del">
          <ac:chgData name="Oleksandr Kazymyrov" userId="2d15c74d-fb47-4c8f-b506-fae4127005b2" providerId="ADAL" clId="{177BF265-7E1E-984B-8D1A-64DC77B2076C}" dt="2019-11-22T19:29:02.276" v="2207" actId="478"/>
          <ac:spMkLst>
            <pc:docMk/>
            <pc:sldMk cId="2718298529" sldId="460"/>
            <ac:spMk id="3" creationId="{1957F7B0-E340-3943-A2E0-F64C79A20494}"/>
          </ac:spMkLst>
        </pc:spChg>
        <pc:spChg chg="add del mod">
          <ac:chgData name="Oleksandr Kazymyrov" userId="2d15c74d-fb47-4c8f-b506-fae4127005b2" providerId="ADAL" clId="{177BF265-7E1E-984B-8D1A-64DC77B2076C}" dt="2019-11-22T19:29:04.955" v="2208" actId="478"/>
          <ac:spMkLst>
            <pc:docMk/>
            <pc:sldMk cId="2718298529" sldId="460"/>
            <ac:spMk id="5" creationId="{BDAAD042-6C9D-4949-A2AF-9EDDA07903D1}"/>
          </ac:spMkLst>
        </pc:spChg>
        <pc:spChg chg="add del mod">
          <ac:chgData name="Oleksandr Kazymyrov" userId="2d15c74d-fb47-4c8f-b506-fae4127005b2" providerId="ADAL" clId="{177BF265-7E1E-984B-8D1A-64DC77B2076C}" dt="2019-11-22T19:29:09.408" v="2210" actId="478"/>
          <ac:spMkLst>
            <pc:docMk/>
            <pc:sldMk cId="2718298529" sldId="460"/>
            <ac:spMk id="7" creationId="{9B1451A0-10BE-0D46-81B6-C501C56EF3E9}"/>
          </ac:spMkLst>
        </pc:spChg>
        <pc:picChg chg="add">
          <ac:chgData name="Oleksandr Kazymyrov" userId="2d15c74d-fb47-4c8f-b506-fae4127005b2" providerId="ADAL" clId="{177BF265-7E1E-984B-8D1A-64DC77B2076C}" dt="2019-11-22T19:29:13.345" v="2211"/>
          <ac:picMkLst>
            <pc:docMk/>
            <pc:sldMk cId="2718298529" sldId="460"/>
            <ac:picMk id="8" creationId="{7E45AD84-D3FD-B74A-A474-2BD4E86DF025}"/>
          </ac:picMkLst>
        </pc:picChg>
      </pc:sldChg>
      <pc:sldChg chg="addSp delSp modSp add">
        <pc:chgData name="Oleksandr Kazymyrov" userId="2d15c74d-fb47-4c8f-b506-fae4127005b2" providerId="ADAL" clId="{177BF265-7E1E-984B-8D1A-64DC77B2076C}" dt="2019-11-22T21:46:38.277" v="2257" actId="18131"/>
        <pc:sldMkLst>
          <pc:docMk/>
          <pc:sldMk cId="452781832" sldId="461"/>
        </pc:sldMkLst>
        <pc:spChg chg="add del mod">
          <ac:chgData name="Oleksandr Kazymyrov" userId="2d15c74d-fb47-4c8f-b506-fae4127005b2" providerId="ADAL" clId="{177BF265-7E1E-984B-8D1A-64DC77B2076C}" dt="2019-11-22T20:26:49.457" v="2228" actId="478"/>
          <ac:spMkLst>
            <pc:docMk/>
            <pc:sldMk cId="452781832" sldId="461"/>
            <ac:spMk id="2" creationId="{9E57EA7B-9946-C24F-B7AA-3F026D3C8842}"/>
          </ac:spMkLst>
        </pc:spChg>
        <pc:spChg chg="del">
          <ac:chgData name="Oleksandr Kazymyrov" userId="2d15c74d-fb47-4c8f-b506-fae4127005b2" providerId="ADAL" clId="{177BF265-7E1E-984B-8D1A-64DC77B2076C}" dt="2019-11-22T20:26:52.280" v="2230" actId="26606"/>
          <ac:spMkLst>
            <pc:docMk/>
            <pc:sldMk cId="452781832" sldId="461"/>
            <ac:spMk id="42" creationId="{AA6EC888-B85F-410F-B430-06583E94BEEC}"/>
          </ac:spMkLst>
        </pc:spChg>
        <pc:spChg chg="del">
          <ac:chgData name="Oleksandr Kazymyrov" userId="2d15c74d-fb47-4c8f-b506-fae4127005b2" providerId="ADAL" clId="{177BF265-7E1E-984B-8D1A-64DC77B2076C}" dt="2019-11-22T20:26:52.280" v="2230" actId="26606"/>
          <ac:spMkLst>
            <pc:docMk/>
            <pc:sldMk cId="452781832" sldId="461"/>
            <ac:spMk id="43" creationId="{9F8240C3-AA7A-4675-B08A-687C8BF5D5B1}"/>
          </ac:spMkLst>
        </pc:spChg>
        <pc:spChg chg="del">
          <ac:chgData name="Oleksandr Kazymyrov" userId="2d15c74d-fb47-4c8f-b506-fae4127005b2" providerId="ADAL" clId="{177BF265-7E1E-984B-8D1A-64DC77B2076C}" dt="2019-11-22T20:26:52.280" v="2230" actId="26606"/>
          <ac:spMkLst>
            <pc:docMk/>
            <pc:sldMk cId="452781832" sldId="461"/>
            <ac:spMk id="44" creationId="{B98FE5FF-6839-4B2B-BA4F-78C87E8EDE43}"/>
          </ac:spMkLst>
        </pc:spChg>
        <pc:spChg chg="del">
          <ac:chgData name="Oleksandr Kazymyrov" userId="2d15c74d-fb47-4c8f-b506-fae4127005b2" providerId="ADAL" clId="{177BF265-7E1E-984B-8D1A-64DC77B2076C}" dt="2019-11-22T20:26:52.280" v="2230" actId="26606"/>
          <ac:spMkLst>
            <pc:docMk/>
            <pc:sldMk cId="452781832" sldId="461"/>
            <ac:spMk id="45" creationId="{D17E82A2-6E5A-4DC5-921D-8ABC19E53E18}"/>
          </ac:spMkLst>
        </pc:spChg>
        <pc:spChg chg="add del">
          <ac:chgData name="Oleksandr Kazymyrov" userId="2d15c74d-fb47-4c8f-b506-fae4127005b2" providerId="ADAL" clId="{177BF265-7E1E-984B-8D1A-64DC77B2076C}" dt="2019-11-22T21:43:41.146" v="2238" actId="26606"/>
          <ac:spMkLst>
            <pc:docMk/>
            <pc:sldMk cId="452781832" sldId="461"/>
            <ac:spMk id="50" creationId="{C5F79084-E805-48DA-8EAC-CD5FD493EEAD}"/>
          </ac:spMkLst>
        </pc:spChg>
        <pc:spChg chg="add del">
          <ac:chgData name="Oleksandr Kazymyrov" userId="2d15c74d-fb47-4c8f-b506-fae4127005b2" providerId="ADAL" clId="{177BF265-7E1E-984B-8D1A-64DC77B2076C}" dt="2019-11-22T21:43:41.138" v="2237" actId="26606"/>
          <ac:spMkLst>
            <pc:docMk/>
            <pc:sldMk cId="452781832" sldId="461"/>
            <ac:spMk id="55" creationId="{AA6EC888-B85F-410F-B430-06583E94BEEC}"/>
          </ac:spMkLst>
        </pc:spChg>
        <pc:spChg chg="add del">
          <ac:chgData name="Oleksandr Kazymyrov" userId="2d15c74d-fb47-4c8f-b506-fae4127005b2" providerId="ADAL" clId="{177BF265-7E1E-984B-8D1A-64DC77B2076C}" dt="2019-11-22T21:43:41.138" v="2237" actId="26606"/>
          <ac:spMkLst>
            <pc:docMk/>
            <pc:sldMk cId="452781832" sldId="461"/>
            <ac:spMk id="57" creationId="{D488911C-0EC7-40A9-9BCB-CA8A66E4623A}"/>
          </ac:spMkLst>
        </pc:spChg>
        <pc:spChg chg="add del">
          <ac:chgData name="Oleksandr Kazymyrov" userId="2d15c74d-fb47-4c8f-b506-fae4127005b2" providerId="ADAL" clId="{177BF265-7E1E-984B-8D1A-64DC77B2076C}" dt="2019-11-22T21:46:23.201" v="2256" actId="26606"/>
          <ac:spMkLst>
            <pc:docMk/>
            <pc:sldMk cId="452781832" sldId="461"/>
            <ac:spMk id="61" creationId="{14B85BAA-C37F-44B4-B427-B4F10EBB4183}"/>
          </ac:spMkLst>
        </pc:spChg>
        <pc:spChg chg="add del">
          <ac:chgData name="Oleksandr Kazymyrov" userId="2d15c74d-fb47-4c8f-b506-fae4127005b2" providerId="ADAL" clId="{177BF265-7E1E-984B-8D1A-64DC77B2076C}" dt="2019-11-22T21:43:41.138" v="2237" actId="26606"/>
          <ac:spMkLst>
            <pc:docMk/>
            <pc:sldMk cId="452781832" sldId="461"/>
            <ac:spMk id="63" creationId="{C8D89F71-9459-4318-ACAE-874616C3ADAD}"/>
          </ac:spMkLst>
        </pc:spChg>
        <pc:spChg chg="add del">
          <ac:chgData name="Oleksandr Kazymyrov" userId="2d15c74d-fb47-4c8f-b506-fae4127005b2" providerId="ADAL" clId="{177BF265-7E1E-984B-8D1A-64DC77B2076C}" dt="2019-11-22T21:46:23.201" v="2256" actId="26606"/>
          <ac:spMkLst>
            <pc:docMk/>
            <pc:sldMk cId="452781832" sldId="461"/>
            <ac:spMk id="65" creationId="{9018D83B-903C-4782-B1BB-A45164A71F60}"/>
          </ac:spMkLst>
        </pc:spChg>
        <pc:spChg chg="add del">
          <ac:chgData name="Oleksandr Kazymyrov" userId="2d15c74d-fb47-4c8f-b506-fae4127005b2" providerId="ADAL" clId="{177BF265-7E1E-984B-8D1A-64DC77B2076C}" dt="2019-11-22T21:46:23.201" v="2256" actId="26606"/>
          <ac:spMkLst>
            <pc:docMk/>
            <pc:sldMk cId="452781832" sldId="461"/>
            <ac:spMk id="66" creationId="{AA6EC888-B85F-410F-B430-06583E94BEEC}"/>
          </ac:spMkLst>
        </pc:spChg>
        <pc:spChg chg="add del">
          <ac:chgData name="Oleksandr Kazymyrov" userId="2d15c74d-fb47-4c8f-b506-fae4127005b2" providerId="ADAL" clId="{177BF265-7E1E-984B-8D1A-64DC77B2076C}" dt="2019-11-22T21:46:23.201" v="2256" actId="26606"/>
          <ac:spMkLst>
            <pc:docMk/>
            <pc:sldMk cId="452781832" sldId="461"/>
            <ac:spMk id="67" creationId="{8785589A-A5AC-409A-B2A2-24D871B4CEF0}"/>
          </ac:spMkLst>
        </pc:spChg>
        <pc:spChg chg="add del">
          <ac:chgData name="Oleksandr Kazymyrov" userId="2d15c74d-fb47-4c8f-b506-fae4127005b2" providerId="ADAL" clId="{177BF265-7E1E-984B-8D1A-64DC77B2076C}" dt="2019-11-22T21:46:23.201" v="2256" actId="26606"/>
          <ac:spMkLst>
            <pc:docMk/>
            <pc:sldMk cId="452781832" sldId="461"/>
            <ac:spMk id="68" creationId="{9485DA84-CB73-4E5E-9864-2460CE28055D}"/>
          </ac:spMkLst>
        </pc:spChg>
        <pc:spChg chg="add del">
          <ac:chgData name="Oleksandr Kazymyrov" userId="2d15c74d-fb47-4c8f-b506-fae4127005b2" providerId="ADAL" clId="{177BF265-7E1E-984B-8D1A-64DC77B2076C}" dt="2019-11-22T21:46:23.201" v="2256" actId="26606"/>
          <ac:spMkLst>
            <pc:docMk/>
            <pc:sldMk cId="452781832" sldId="461"/>
            <ac:spMk id="69" creationId="{7D49185E-361A-421B-8F2D-11C7FFC686F0}"/>
          </ac:spMkLst>
        </pc:spChg>
        <pc:spChg chg="add del">
          <ac:chgData name="Oleksandr Kazymyrov" userId="2d15c74d-fb47-4c8f-b506-fae4127005b2" providerId="ADAL" clId="{177BF265-7E1E-984B-8D1A-64DC77B2076C}" dt="2019-11-22T21:46:23.201" v="2256" actId="26606"/>
          <ac:spMkLst>
            <pc:docMk/>
            <pc:sldMk cId="452781832" sldId="461"/>
            <ac:spMk id="70" creationId="{EDC4EE06-D7B4-4FAC-A561-38A1C380232A}"/>
          </ac:spMkLst>
        </pc:spChg>
        <pc:spChg chg="add del">
          <ac:chgData name="Oleksandr Kazymyrov" userId="2d15c74d-fb47-4c8f-b506-fae4127005b2" providerId="ADAL" clId="{177BF265-7E1E-984B-8D1A-64DC77B2076C}" dt="2019-11-22T21:46:07.360" v="2243" actId="26606"/>
          <ac:spMkLst>
            <pc:docMk/>
            <pc:sldMk cId="452781832" sldId="461"/>
            <ac:spMk id="75" creationId="{AA6EC888-B85F-410F-B430-06583E94BEEC}"/>
          </ac:spMkLst>
        </pc:spChg>
        <pc:spChg chg="add del">
          <ac:chgData name="Oleksandr Kazymyrov" userId="2d15c74d-fb47-4c8f-b506-fae4127005b2" providerId="ADAL" clId="{177BF265-7E1E-984B-8D1A-64DC77B2076C}" dt="2019-11-22T21:46:07.360" v="2243" actId="26606"/>
          <ac:spMkLst>
            <pc:docMk/>
            <pc:sldMk cId="452781832" sldId="461"/>
            <ac:spMk id="77" creationId="{9485DA84-CB73-4E5E-9864-2460CE28055D}"/>
          </ac:spMkLst>
        </pc:spChg>
        <pc:spChg chg="add del">
          <ac:chgData name="Oleksandr Kazymyrov" userId="2d15c74d-fb47-4c8f-b506-fae4127005b2" providerId="ADAL" clId="{177BF265-7E1E-984B-8D1A-64DC77B2076C}" dt="2019-11-22T21:46:07.360" v="2243" actId="26606"/>
          <ac:spMkLst>
            <pc:docMk/>
            <pc:sldMk cId="452781832" sldId="461"/>
            <ac:spMk id="79" creationId="{7D49185E-361A-421B-8F2D-11C7FFC686F0}"/>
          </ac:spMkLst>
        </pc:spChg>
        <pc:spChg chg="add del">
          <ac:chgData name="Oleksandr Kazymyrov" userId="2d15c74d-fb47-4c8f-b506-fae4127005b2" providerId="ADAL" clId="{177BF265-7E1E-984B-8D1A-64DC77B2076C}" dt="2019-11-22T21:46:07.360" v="2243" actId="26606"/>
          <ac:spMkLst>
            <pc:docMk/>
            <pc:sldMk cId="452781832" sldId="461"/>
            <ac:spMk id="81" creationId="{14B85BAA-C37F-44B4-B427-B4F10EBB4183}"/>
          </ac:spMkLst>
        </pc:spChg>
        <pc:spChg chg="add del">
          <ac:chgData name="Oleksandr Kazymyrov" userId="2d15c74d-fb47-4c8f-b506-fae4127005b2" providerId="ADAL" clId="{177BF265-7E1E-984B-8D1A-64DC77B2076C}" dt="2019-11-22T21:46:07.360" v="2243" actId="26606"/>
          <ac:spMkLst>
            <pc:docMk/>
            <pc:sldMk cId="452781832" sldId="461"/>
            <ac:spMk id="83" creationId="{EDC4EE06-D7B4-4FAC-A561-38A1C380232A}"/>
          </ac:spMkLst>
        </pc:spChg>
        <pc:spChg chg="add del">
          <ac:chgData name="Oleksandr Kazymyrov" userId="2d15c74d-fb47-4c8f-b506-fae4127005b2" providerId="ADAL" clId="{177BF265-7E1E-984B-8D1A-64DC77B2076C}" dt="2019-11-22T21:46:07.360" v="2243" actId="26606"/>
          <ac:spMkLst>
            <pc:docMk/>
            <pc:sldMk cId="452781832" sldId="461"/>
            <ac:spMk id="85" creationId="{9018D83B-903C-4782-B1BB-A45164A71F60}"/>
          </ac:spMkLst>
        </pc:spChg>
        <pc:spChg chg="add del">
          <ac:chgData name="Oleksandr Kazymyrov" userId="2d15c74d-fb47-4c8f-b506-fae4127005b2" providerId="ADAL" clId="{177BF265-7E1E-984B-8D1A-64DC77B2076C}" dt="2019-11-22T21:46:07.360" v="2243" actId="26606"/>
          <ac:spMkLst>
            <pc:docMk/>
            <pc:sldMk cId="452781832" sldId="461"/>
            <ac:spMk id="87" creationId="{8785589A-A5AC-409A-B2A2-24D871B4CEF0}"/>
          </ac:spMkLst>
        </pc:spChg>
        <pc:spChg chg="add del">
          <ac:chgData name="Oleksandr Kazymyrov" userId="2d15c74d-fb47-4c8f-b506-fae4127005b2" providerId="ADAL" clId="{177BF265-7E1E-984B-8D1A-64DC77B2076C}" dt="2019-11-22T21:46:09.943" v="2245" actId="26606"/>
          <ac:spMkLst>
            <pc:docMk/>
            <pc:sldMk cId="452781832" sldId="461"/>
            <ac:spMk id="89" creationId="{C5F79084-E805-48DA-8EAC-CD5FD493EEAD}"/>
          </ac:spMkLst>
        </pc:spChg>
        <pc:spChg chg="add del">
          <ac:chgData name="Oleksandr Kazymyrov" userId="2d15c74d-fb47-4c8f-b506-fae4127005b2" providerId="ADAL" clId="{177BF265-7E1E-984B-8D1A-64DC77B2076C}" dt="2019-11-22T21:46:11.936" v="2247" actId="26606"/>
          <ac:spMkLst>
            <pc:docMk/>
            <pc:sldMk cId="452781832" sldId="461"/>
            <ac:spMk id="91" creationId="{C5F79084-E805-48DA-8EAC-CD5FD493EEAD}"/>
          </ac:spMkLst>
        </pc:spChg>
        <pc:spChg chg="add del">
          <ac:chgData name="Oleksandr Kazymyrov" userId="2d15c74d-fb47-4c8f-b506-fae4127005b2" providerId="ADAL" clId="{177BF265-7E1E-984B-8D1A-64DC77B2076C}" dt="2019-11-22T21:46:11.936" v="2247" actId="26606"/>
          <ac:spMkLst>
            <pc:docMk/>
            <pc:sldMk cId="452781832" sldId="461"/>
            <ac:spMk id="92" creationId="{E0FDBC02-48C1-48B7-BF61-2D10CC72F03B}"/>
          </ac:spMkLst>
        </pc:spChg>
        <pc:spChg chg="add del">
          <ac:chgData name="Oleksandr Kazymyrov" userId="2d15c74d-fb47-4c8f-b506-fae4127005b2" providerId="ADAL" clId="{177BF265-7E1E-984B-8D1A-64DC77B2076C}" dt="2019-11-22T21:46:11.936" v="2247" actId="26606"/>
          <ac:spMkLst>
            <pc:docMk/>
            <pc:sldMk cId="452781832" sldId="461"/>
            <ac:spMk id="93" creationId="{4462AAD0-42E1-4737-9C88-868AC0C1DD90}"/>
          </ac:spMkLst>
        </pc:spChg>
        <pc:spChg chg="add del">
          <ac:chgData name="Oleksandr Kazymyrov" userId="2d15c74d-fb47-4c8f-b506-fae4127005b2" providerId="ADAL" clId="{177BF265-7E1E-984B-8D1A-64DC77B2076C}" dt="2019-11-22T21:46:11.936" v="2247" actId="26606"/>
          <ac:spMkLst>
            <pc:docMk/>
            <pc:sldMk cId="452781832" sldId="461"/>
            <ac:spMk id="94" creationId="{B8A582B3-A3B3-49D5-BBF0-98FEA4C2FB7E}"/>
          </ac:spMkLst>
        </pc:spChg>
        <pc:spChg chg="add del">
          <ac:chgData name="Oleksandr Kazymyrov" userId="2d15c74d-fb47-4c8f-b506-fae4127005b2" providerId="ADAL" clId="{177BF265-7E1E-984B-8D1A-64DC77B2076C}" dt="2019-11-22T21:46:11.936" v="2247" actId="26606"/>
          <ac:spMkLst>
            <pc:docMk/>
            <pc:sldMk cId="452781832" sldId="461"/>
            <ac:spMk id="95" creationId="{EE143F64-D44C-4123-A2E1-FEC1C3F30C12}"/>
          </ac:spMkLst>
        </pc:spChg>
        <pc:spChg chg="add del">
          <ac:chgData name="Oleksandr Kazymyrov" userId="2d15c74d-fb47-4c8f-b506-fae4127005b2" providerId="ADAL" clId="{177BF265-7E1E-984B-8D1A-64DC77B2076C}" dt="2019-11-22T21:46:11.936" v="2247" actId="26606"/>
          <ac:spMkLst>
            <pc:docMk/>
            <pc:sldMk cId="452781832" sldId="461"/>
            <ac:spMk id="96" creationId="{17DB13B9-D0D4-4393-AFAB-2B39448B22FB}"/>
          </ac:spMkLst>
        </pc:spChg>
        <pc:spChg chg="add del">
          <ac:chgData name="Oleksandr Kazymyrov" userId="2d15c74d-fb47-4c8f-b506-fae4127005b2" providerId="ADAL" clId="{177BF265-7E1E-984B-8D1A-64DC77B2076C}" dt="2019-11-22T21:46:15.961" v="2249" actId="26606"/>
          <ac:spMkLst>
            <pc:docMk/>
            <pc:sldMk cId="452781832" sldId="461"/>
            <ac:spMk id="98" creationId="{C5F79084-E805-48DA-8EAC-CD5FD493EEAD}"/>
          </ac:spMkLst>
        </pc:spChg>
        <pc:spChg chg="add del">
          <ac:chgData name="Oleksandr Kazymyrov" userId="2d15c74d-fb47-4c8f-b506-fae4127005b2" providerId="ADAL" clId="{177BF265-7E1E-984B-8D1A-64DC77B2076C}" dt="2019-11-22T21:46:15.961" v="2249" actId="26606"/>
          <ac:spMkLst>
            <pc:docMk/>
            <pc:sldMk cId="452781832" sldId="461"/>
            <ac:spMk id="99" creationId="{35383F2B-0D6A-4B1A-BA43-A65A34B3B2B3}"/>
          </ac:spMkLst>
        </pc:spChg>
        <pc:spChg chg="add del">
          <ac:chgData name="Oleksandr Kazymyrov" userId="2d15c74d-fb47-4c8f-b506-fae4127005b2" providerId="ADAL" clId="{177BF265-7E1E-984B-8D1A-64DC77B2076C}" dt="2019-11-22T21:46:18.511" v="2251" actId="26606"/>
          <ac:spMkLst>
            <pc:docMk/>
            <pc:sldMk cId="452781832" sldId="461"/>
            <ac:spMk id="101" creationId="{C5F79084-E805-48DA-8EAC-CD5FD493EEAD}"/>
          </ac:spMkLst>
        </pc:spChg>
        <pc:spChg chg="add del">
          <ac:chgData name="Oleksandr Kazymyrov" userId="2d15c74d-fb47-4c8f-b506-fae4127005b2" providerId="ADAL" clId="{177BF265-7E1E-984B-8D1A-64DC77B2076C}" dt="2019-11-22T21:46:18.511" v="2251" actId="26606"/>
          <ac:spMkLst>
            <pc:docMk/>
            <pc:sldMk cId="452781832" sldId="461"/>
            <ac:spMk id="102" creationId="{AFD2B662-BB28-4E9C-B74D-059260147BF8}"/>
          </ac:spMkLst>
        </pc:spChg>
        <pc:spChg chg="add del">
          <ac:chgData name="Oleksandr Kazymyrov" userId="2d15c74d-fb47-4c8f-b506-fae4127005b2" providerId="ADAL" clId="{177BF265-7E1E-984B-8D1A-64DC77B2076C}" dt="2019-11-22T21:46:18.511" v="2251" actId="26606"/>
          <ac:spMkLst>
            <pc:docMk/>
            <pc:sldMk cId="452781832" sldId="461"/>
            <ac:spMk id="103" creationId="{461FDAFA-FD09-4608-9315-99BFF5528811}"/>
          </ac:spMkLst>
        </pc:spChg>
        <pc:spChg chg="add del">
          <ac:chgData name="Oleksandr Kazymyrov" userId="2d15c74d-fb47-4c8f-b506-fae4127005b2" providerId="ADAL" clId="{177BF265-7E1E-984B-8D1A-64DC77B2076C}" dt="2019-11-22T21:46:22.408" v="2253" actId="26606"/>
          <ac:spMkLst>
            <pc:docMk/>
            <pc:sldMk cId="452781832" sldId="461"/>
            <ac:spMk id="105" creationId="{C5F79084-E805-48DA-8EAC-CD5FD493EEAD}"/>
          </ac:spMkLst>
        </pc:spChg>
        <pc:spChg chg="add del">
          <ac:chgData name="Oleksandr Kazymyrov" userId="2d15c74d-fb47-4c8f-b506-fae4127005b2" providerId="ADAL" clId="{177BF265-7E1E-984B-8D1A-64DC77B2076C}" dt="2019-11-22T21:46:23.198" v="2255" actId="26606"/>
          <ac:spMkLst>
            <pc:docMk/>
            <pc:sldMk cId="452781832" sldId="461"/>
            <ac:spMk id="107" creationId="{AA6EC888-B85F-410F-B430-06583E94BEEC}"/>
          </ac:spMkLst>
        </pc:spChg>
        <pc:spChg chg="add del">
          <ac:chgData name="Oleksandr Kazymyrov" userId="2d15c74d-fb47-4c8f-b506-fae4127005b2" providerId="ADAL" clId="{177BF265-7E1E-984B-8D1A-64DC77B2076C}" dt="2019-11-22T21:46:23.198" v="2255" actId="26606"/>
          <ac:spMkLst>
            <pc:docMk/>
            <pc:sldMk cId="452781832" sldId="461"/>
            <ac:spMk id="108" creationId="{9485DA84-CB73-4E5E-9864-2460CE28055D}"/>
          </ac:spMkLst>
        </pc:spChg>
        <pc:spChg chg="add del">
          <ac:chgData name="Oleksandr Kazymyrov" userId="2d15c74d-fb47-4c8f-b506-fae4127005b2" providerId="ADAL" clId="{177BF265-7E1E-984B-8D1A-64DC77B2076C}" dt="2019-11-22T21:46:23.198" v="2255" actId="26606"/>
          <ac:spMkLst>
            <pc:docMk/>
            <pc:sldMk cId="452781832" sldId="461"/>
            <ac:spMk id="109" creationId="{7D49185E-361A-421B-8F2D-11C7FFC686F0}"/>
          </ac:spMkLst>
        </pc:spChg>
        <pc:spChg chg="add del">
          <ac:chgData name="Oleksandr Kazymyrov" userId="2d15c74d-fb47-4c8f-b506-fae4127005b2" providerId="ADAL" clId="{177BF265-7E1E-984B-8D1A-64DC77B2076C}" dt="2019-11-22T21:46:23.198" v="2255" actId="26606"/>
          <ac:spMkLst>
            <pc:docMk/>
            <pc:sldMk cId="452781832" sldId="461"/>
            <ac:spMk id="110" creationId="{14B85BAA-C37F-44B4-B427-B4F10EBB4183}"/>
          </ac:spMkLst>
        </pc:spChg>
        <pc:spChg chg="add del">
          <ac:chgData name="Oleksandr Kazymyrov" userId="2d15c74d-fb47-4c8f-b506-fae4127005b2" providerId="ADAL" clId="{177BF265-7E1E-984B-8D1A-64DC77B2076C}" dt="2019-11-22T21:46:23.198" v="2255" actId="26606"/>
          <ac:spMkLst>
            <pc:docMk/>
            <pc:sldMk cId="452781832" sldId="461"/>
            <ac:spMk id="111" creationId="{EDC4EE06-D7B4-4FAC-A561-38A1C380232A}"/>
          </ac:spMkLst>
        </pc:spChg>
        <pc:spChg chg="add del">
          <ac:chgData name="Oleksandr Kazymyrov" userId="2d15c74d-fb47-4c8f-b506-fae4127005b2" providerId="ADAL" clId="{177BF265-7E1E-984B-8D1A-64DC77B2076C}" dt="2019-11-22T21:46:23.198" v="2255" actId="26606"/>
          <ac:spMkLst>
            <pc:docMk/>
            <pc:sldMk cId="452781832" sldId="461"/>
            <ac:spMk id="112" creationId="{9018D83B-903C-4782-B1BB-A45164A71F60}"/>
          </ac:spMkLst>
        </pc:spChg>
        <pc:spChg chg="add del">
          <ac:chgData name="Oleksandr Kazymyrov" userId="2d15c74d-fb47-4c8f-b506-fae4127005b2" providerId="ADAL" clId="{177BF265-7E1E-984B-8D1A-64DC77B2076C}" dt="2019-11-22T21:46:23.198" v="2255" actId="26606"/>
          <ac:spMkLst>
            <pc:docMk/>
            <pc:sldMk cId="452781832" sldId="461"/>
            <ac:spMk id="113" creationId="{8785589A-A5AC-409A-B2A2-24D871B4CEF0}"/>
          </ac:spMkLst>
        </pc:spChg>
        <pc:spChg chg="add">
          <ac:chgData name="Oleksandr Kazymyrov" userId="2d15c74d-fb47-4c8f-b506-fae4127005b2" providerId="ADAL" clId="{177BF265-7E1E-984B-8D1A-64DC77B2076C}" dt="2019-11-22T21:46:23.201" v="2256" actId="26606"/>
          <ac:spMkLst>
            <pc:docMk/>
            <pc:sldMk cId="452781832" sldId="461"/>
            <ac:spMk id="115" creationId="{C5F79084-E805-48DA-8EAC-CD5FD493EEAD}"/>
          </ac:spMkLst>
        </pc:spChg>
        <pc:grpChg chg="add del">
          <ac:chgData name="Oleksandr Kazymyrov" userId="2d15c74d-fb47-4c8f-b506-fae4127005b2" providerId="ADAL" clId="{177BF265-7E1E-984B-8D1A-64DC77B2076C}" dt="2019-11-22T21:43:41.138" v="2237" actId="26606"/>
          <ac:grpSpMkLst>
            <pc:docMk/>
            <pc:sldMk cId="452781832" sldId="461"/>
            <ac:grpSpMk id="59" creationId="{53023EA8-527A-4FA2-A71D-626F912756C6}"/>
          </ac:grpSpMkLst>
        </pc:grpChg>
        <pc:picChg chg="add del mod">
          <ac:chgData name="Oleksandr Kazymyrov" userId="2d15c74d-fb47-4c8f-b506-fae4127005b2" providerId="ADAL" clId="{177BF265-7E1E-984B-8D1A-64DC77B2076C}" dt="2019-11-22T20:27:25.822" v="2231" actId="478"/>
          <ac:picMkLst>
            <pc:docMk/>
            <pc:sldMk cId="452781832" sldId="461"/>
            <ac:picMk id="3" creationId="{481E4EC8-FE06-AE49-A5D0-DD4DFAC9B97A}"/>
          </ac:picMkLst>
        </pc:picChg>
        <pc:picChg chg="add del">
          <ac:chgData name="Oleksandr Kazymyrov" userId="2d15c74d-fb47-4c8f-b506-fae4127005b2" providerId="ADAL" clId="{177BF265-7E1E-984B-8D1A-64DC77B2076C}" dt="2019-11-22T21:38:02.367" v="2233" actId="478"/>
          <ac:picMkLst>
            <pc:docMk/>
            <pc:sldMk cId="452781832" sldId="461"/>
            <ac:picMk id="4" creationId="{F769BBF5-2D3C-644A-8A5B-60C70EB6864D}"/>
          </ac:picMkLst>
        </pc:picChg>
        <pc:picChg chg="add del mod">
          <ac:chgData name="Oleksandr Kazymyrov" userId="2d15c74d-fb47-4c8f-b506-fae4127005b2" providerId="ADAL" clId="{177BF265-7E1E-984B-8D1A-64DC77B2076C}" dt="2019-11-22T21:46:03.455" v="2240" actId="478"/>
          <ac:picMkLst>
            <pc:docMk/>
            <pc:sldMk cId="452781832" sldId="461"/>
            <ac:picMk id="5" creationId="{E711569C-0910-4748-97D1-CC4833397F2A}"/>
          </ac:picMkLst>
        </pc:picChg>
        <pc:picChg chg="add mod modCrop">
          <ac:chgData name="Oleksandr Kazymyrov" userId="2d15c74d-fb47-4c8f-b506-fae4127005b2" providerId="ADAL" clId="{177BF265-7E1E-984B-8D1A-64DC77B2076C}" dt="2019-11-22T21:46:38.277" v="2257" actId="18131"/>
          <ac:picMkLst>
            <pc:docMk/>
            <pc:sldMk cId="452781832" sldId="461"/>
            <ac:picMk id="6" creationId="{5118E002-C4BC-494D-B9AC-5D2BAF7A0E9A}"/>
          </ac:picMkLst>
        </pc:picChg>
        <pc:picChg chg="del">
          <ac:chgData name="Oleksandr Kazymyrov" userId="2d15c74d-fb47-4c8f-b506-fae4127005b2" providerId="ADAL" clId="{177BF265-7E1E-984B-8D1A-64DC77B2076C}" dt="2019-11-22T20:21:13.854" v="2215" actId="478"/>
          <ac:picMkLst>
            <pc:docMk/>
            <pc:sldMk cId="452781832" sldId="461"/>
            <ac:picMk id="8" creationId="{4B243D8B-3FB9-A64B-BAC7-3F1C44469550}"/>
          </ac:picMkLst>
        </pc:picChg>
      </pc:sldChg>
      <pc:sldChg chg="addSp delSp modSp add ord modAnim">
        <pc:chgData name="Oleksandr Kazymyrov" userId="2d15c74d-fb47-4c8f-b506-fae4127005b2" providerId="ADAL" clId="{177BF265-7E1E-984B-8D1A-64DC77B2076C}" dt="2019-11-23T00:12:13.873" v="2303"/>
        <pc:sldMkLst>
          <pc:docMk/>
          <pc:sldMk cId="2603866938" sldId="462"/>
        </pc:sldMkLst>
        <pc:spChg chg="add del">
          <ac:chgData name="Oleksandr Kazymyrov" userId="2d15c74d-fb47-4c8f-b506-fae4127005b2" providerId="ADAL" clId="{177BF265-7E1E-984B-8D1A-64DC77B2076C}" dt="2019-11-22T23:53:45.528" v="2280" actId="26606"/>
          <ac:spMkLst>
            <pc:docMk/>
            <pc:sldMk cId="2603866938" sldId="462"/>
            <ac:spMk id="10" creationId="{C5F79084-E805-48DA-8EAC-CD5FD493EEAD}"/>
          </ac:spMkLst>
        </pc:spChg>
        <pc:spChg chg="add del">
          <ac:chgData name="Oleksandr Kazymyrov" userId="2d15c74d-fb47-4c8f-b506-fae4127005b2" providerId="ADAL" clId="{177BF265-7E1E-984B-8D1A-64DC77B2076C}" dt="2019-11-22T23:53:43.023" v="2277" actId="26606"/>
          <ac:spMkLst>
            <pc:docMk/>
            <pc:sldMk cId="2603866938" sldId="462"/>
            <ac:spMk id="15" creationId="{F39856C9-B699-4894-AF50-7025D59A5895}"/>
          </ac:spMkLst>
        </pc:spChg>
        <pc:spChg chg="add del">
          <ac:chgData name="Oleksandr Kazymyrov" userId="2d15c74d-fb47-4c8f-b506-fae4127005b2" providerId="ADAL" clId="{177BF265-7E1E-984B-8D1A-64DC77B2076C}" dt="2019-11-22T23:53:45.523" v="2279" actId="26606"/>
          <ac:spMkLst>
            <pc:docMk/>
            <pc:sldMk cId="2603866938" sldId="462"/>
            <ac:spMk id="17" creationId="{F39856C9-B699-4894-AF50-7025D59A5895}"/>
          </ac:spMkLst>
        </pc:spChg>
        <pc:spChg chg="add">
          <ac:chgData name="Oleksandr Kazymyrov" userId="2d15c74d-fb47-4c8f-b506-fae4127005b2" providerId="ADAL" clId="{177BF265-7E1E-984B-8D1A-64DC77B2076C}" dt="2019-11-22T23:53:45.528" v="2280" actId="26606"/>
          <ac:spMkLst>
            <pc:docMk/>
            <pc:sldMk cId="2603866938" sldId="462"/>
            <ac:spMk id="19" creationId="{0A6BE675-C4E9-4D2D-B321-AF46D0C6FA0B}"/>
          </ac:spMkLst>
        </pc:spChg>
        <pc:spChg chg="add">
          <ac:chgData name="Oleksandr Kazymyrov" userId="2d15c74d-fb47-4c8f-b506-fae4127005b2" providerId="ADAL" clId="{177BF265-7E1E-984B-8D1A-64DC77B2076C}" dt="2019-11-22T23:53:45.528" v="2280" actId="26606"/>
          <ac:spMkLst>
            <pc:docMk/>
            <pc:sldMk cId="2603866938" sldId="462"/>
            <ac:spMk id="20" creationId="{F39856C9-B699-4894-AF50-7025D59A5895}"/>
          </ac:spMkLst>
        </pc:spChg>
        <pc:spChg chg="add">
          <ac:chgData name="Oleksandr Kazymyrov" userId="2d15c74d-fb47-4c8f-b506-fae4127005b2" providerId="ADAL" clId="{177BF265-7E1E-984B-8D1A-64DC77B2076C}" dt="2019-11-22T23:53:45.528" v="2280" actId="26606"/>
          <ac:spMkLst>
            <pc:docMk/>
            <pc:sldMk cId="2603866938" sldId="462"/>
            <ac:spMk id="21" creationId="{512D29FE-926A-4372-8E74-2D67ED7128C7}"/>
          </ac:spMkLst>
        </pc:spChg>
        <pc:spChg chg="add">
          <ac:chgData name="Oleksandr Kazymyrov" userId="2d15c74d-fb47-4c8f-b506-fae4127005b2" providerId="ADAL" clId="{177BF265-7E1E-984B-8D1A-64DC77B2076C}" dt="2019-11-22T23:53:45.528" v="2280" actId="26606"/>
          <ac:spMkLst>
            <pc:docMk/>
            <pc:sldMk cId="2603866938" sldId="462"/>
            <ac:spMk id="22" creationId="{23A347ED-7CC8-41C7-8208-213D1BF6C885}"/>
          </ac:spMkLst>
        </pc:spChg>
        <pc:picChg chg="add mod">
          <ac:chgData name="Oleksandr Kazymyrov" userId="2d15c74d-fb47-4c8f-b506-fae4127005b2" providerId="ADAL" clId="{177BF265-7E1E-984B-8D1A-64DC77B2076C}" dt="2019-11-22T23:55:24.745" v="2289" actId="166"/>
          <ac:picMkLst>
            <pc:docMk/>
            <pc:sldMk cId="2603866938" sldId="462"/>
            <ac:picMk id="2" creationId="{C6DACCE1-E19E-444E-A5D8-32A735E634FD}"/>
          </ac:picMkLst>
        </pc:picChg>
        <pc:picChg chg="add mod">
          <ac:chgData name="Oleksandr Kazymyrov" userId="2d15c74d-fb47-4c8f-b506-fae4127005b2" providerId="ADAL" clId="{177BF265-7E1E-984B-8D1A-64DC77B2076C}" dt="2019-11-22T23:55:28.398" v="2290" actId="14429"/>
          <ac:picMkLst>
            <pc:docMk/>
            <pc:sldMk cId="2603866938" sldId="462"/>
            <ac:picMk id="3" creationId="{0BCBAE74-DD21-B846-9CF0-16CF6A2926F5}"/>
          </ac:picMkLst>
        </pc:picChg>
        <pc:picChg chg="del">
          <ac:chgData name="Oleksandr Kazymyrov" userId="2d15c74d-fb47-4c8f-b506-fae4127005b2" providerId="ADAL" clId="{177BF265-7E1E-984B-8D1A-64DC77B2076C}" dt="2019-11-22T23:52:02.513" v="2268" actId="478"/>
          <ac:picMkLst>
            <pc:docMk/>
            <pc:sldMk cId="2603866938" sldId="462"/>
            <ac:picMk id="5" creationId="{4F9AE613-C2C6-4E47-893D-2701AAA9D07B}"/>
          </ac:picMkLst>
        </pc:picChg>
      </pc:sldChg>
      <pc:sldChg chg="addSp delSp modSp add setBg">
        <pc:chgData name="Oleksandr Kazymyrov" userId="2d15c74d-fb47-4c8f-b506-fae4127005b2" providerId="ADAL" clId="{177BF265-7E1E-984B-8D1A-64DC77B2076C}" dt="2019-11-23T00:59:19.460" v="2362" actId="26606"/>
        <pc:sldMkLst>
          <pc:docMk/>
          <pc:sldMk cId="3669123260" sldId="463"/>
        </pc:sldMkLst>
        <pc:spChg chg="add del">
          <ac:chgData name="Oleksandr Kazymyrov" userId="2d15c74d-fb47-4c8f-b506-fae4127005b2" providerId="ADAL" clId="{177BF265-7E1E-984B-8D1A-64DC77B2076C}" dt="2019-11-23T00:48:46.084" v="2317" actId="26606"/>
          <ac:spMkLst>
            <pc:docMk/>
            <pc:sldMk cId="3669123260" sldId="463"/>
            <ac:spMk id="7" creationId="{C5F79084-E805-48DA-8EAC-CD5FD493EEAD}"/>
          </ac:spMkLst>
        </pc:spChg>
        <pc:spChg chg="add del">
          <ac:chgData name="Oleksandr Kazymyrov" userId="2d15c74d-fb47-4c8f-b506-fae4127005b2" providerId="ADAL" clId="{177BF265-7E1E-984B-8D1A-64DC77B2076C}" dt="2019-11-23T00:53:27.942" v="2328" actId="26606"/>
          <ac:spMkLst>
            <pc:docMk/>
            <pc:sldMk cId="3669123260" sldId="463"/>
            <ac:spMk id="9" creationId="{C5F79084-E805-48DA-8EAC-CD5FD493EEAD}"/>
          </ac:spMkLst>
        </pc:spChg>
        <pc:spChg chg="add del">
          <ac:chgData name="Oleksandr Kazymyrov" userId="2d15c74d-fb47-4c8f-b506-fae4127005b2" providerId="ADAL" clId="{177BF265-7E1E-984B-8D1A-64DC77B2076C}" dt="2019-11-23T00:53:50.235" v="2334" actId="26606"/>
          <ac:spMkLst>
            <pc:docMk/>
            <pc:sldMk cId="3669123260" sldId="463"/>
            <ac:spMk id="11" creationId="{C5F79084-E805-48DA-8EAC-CD5FD493EEAD}"/>
          </ac:spMkLst>
        </pc:spChg>
        <pc:spChg chg="add del">
          <ac:chgData name="Oleksandr Kazymyrov" userId="2d15c74d-fb47-4c8f-b506-fae4127005b2" providerId="ADAL" clId="{177BF265-7E1E-984B-8D1A-64DC77B2076C}" dt="2019-11-23T00:53:45.618" v="2331" actId="26606"/>
          <ac:spMkLst>
            <pc:docMk/>
            <pc:sldMk cId="3669123260" sldId="463"/>
            <ac:spMk id="16" creationId="{C5F79084-E805-48DA-8EAC-CD5FD493EEAD}"/>
          </ac:spMkLst>
        </pc:spChg>
        <pc:spChg chg="add del">
          <ac:chgData name="Oleksandr Kazymyrov" userId="2d15c74d-fb47-4c8f-b506-fae4127005b2" providerId="ADAL" clId="{177BF265-7E1E-984B-8D1A-64DC77B2076C}" dt="2019-11-23T00:53:50.231" v="2333" actId="26606"/>
          <ac:spMkLst>
            <pc:docMk/>
            <pc:sldMk cId="3669123260" sldId="463"/>
            <ac:spMk id="18" creationId="{9485DA84-CB73-4E5E-9864-2460CE28055D}"/>
          </ac:spMkLst>
        </pc:spChg>
        <pc:spChg chg="add del">
          <ac:chgData name="Oleksandr Kazymyrov" userId="2d15c74d-fb47-4c8f-b506-fae4127005b2" providerId="ADAL" clId="{177BF265-7E1E-984B-8D1A-64DC77B2076C}" dt="2019-11-23T00:53:50.231" v="2333" actId="26606"/>
          <ac:spMkLst>
            <pc:docMk/>
            <pc:sldMk cId="3669123260" sldId="463"/>
            <ac:spMk id="19" creationId="{AA6EC888-B85F-410F-B430-06583E94BEEC}"/>
          </ac:spMkLst>
        </pc:spChg>
        <pc:spChg chg="add del">
          <ac:chgData name="Oleksandr Kazymyrov" userId="2d15c74d-fb47-4c8f-b506-fae4127005b2" providerId="ADAL" clId="{177BF265-7E1E-984B-8D1A-64DC77B2076C}" dt="2019-11-23T00:53:50.231" v="2333" actId="26606"/>
          <ac:spMkLst>
            <pc:docMk/>
            <pc:sldMk cId="3669123260" sldId="463"/>
            <ac:spMk id="21" creationId="{7D49185E-361A-421B-8F2D-11C7FFC686F0}"/>
          </ac:spMkLst>
        </pc:spChg>
        <pc:spChg chg="add del">
          <ac:chgData name="Oleksandr Kazymyrov" userId="2d15c74d-fb47-4c8f-b506-fae4127005b2" providerId="ADAL" clId="{177BF265-7E1E-984B-8D1A-64DC77B2076C}" dt="2019-11-23T00:53:50.231" v="2333" actId="26606"/>
          <ac:spMkLst>
            <pc:docMk/>
            <pc:sldMk cId="3669123260" sldId="463"/>
            <ac:spMk id="22" creationId="{14B85BAA-C37F-44B4-B427-B4F10EBB4183}"/>
          </ac:spMkLst>
        </pc:spChg>
        <pc:spChg chg="add del">
          <ac:chgData name="Oleksandr Kazymyrov" userId="2d15c74d-fb47-4c8f-b506-fae4127005b2" providerId="ADAL" clId="{177BF265-7E1E-984B-8D1A-64DC77B2076C}" dt="2019-11-23T00:53:50.231" v="2333" actId="26606"/>
          <ac:spMkLst>
            <pc:docMk/>
            <pc:sldMk cId="3669123260" sldId="463"/>
            <ac:spMk id="23" creationId="{9018D83B-903C-4782-B1BB-A45164A71F60}"/>
          </ac:spMkLst>
        </pc:spChg>
        <pc:spChg chg="add del">
          <ac:chgData name="Oleksandr Kazymyrov" userId="2d15c74d-fb47-4c8f-b506-fae4127005b2" providerId="ADAL" clId="{177BF265-7E1E-984B-8D1A-64DC77B2076C}" dt="2019-11-23T00:53:50.231" v="2333" actId="26606"/>
          <ac:spMkLst>
            <pc:docMk/>
            <pc:sldMk cId="3669123260" sldId="463"/>
            <ac:spMk id="24" creationId="{EDC4EE06-D7B4-4FAC-A561-38A1C380232A}"/>
          </ac:spMkLst>
        </pc:spChg>
        <pc:spChg chg="add del">
          <ac:chgData name="Oleksandr Kazymyrov" userId="2d15c74d-fb47-4c8f-b506-fae4127005b2" providerId="ADAL" clId="{177BF265-7E1E-984B-8D1A-64DC77B2076C}" dt="2019-11-23T00:53:50.231" v="2333" actId="26606"/>
          <ac:spMkLst>
            <pc:docMk/>
            <pc:sldMk cId="3669123260" sldId="463"/>
            <ac:spMk id="28" creationId="{8785589A-A5AC-409A-B2A2-24D871B4CEF0}"/>
          </ac:spMkLst>
        </pc:spChg>
        <pc:spChg chg="add del">
          <ac:chgData name="Oleksandr Kazymyrov" userId="2d15c74d-fb47-4c8f-b506-fae4127005b2" providerId="ADAL" clId="{177BF265-7E1E-984B-8D1A-64DC77B2076C}" dt="2019-11-23T00:54:19.922" v="2337" actId="26606"/>
          <ac:spMkLst>
            <pc:docMk/>
            <pc:sldMk cId="3669123260" sldId="463"/>
            <ac:spMk id="30" creationId="{C5F79084-E805-48DA-8EAC-CD5FD493EEAD}"/>
          </ac:spMkLst>
        </pc:spChg>
        <pc:spChg chg="add del">
          <ac:chgData name="Oleksandr Kazymyrov" userId="2d15c74d-fb47-4c8f-b506-fae4127005b2" providerId="ADAL" clId="{177BF265-7E1E-984B-8D1A-64DC77B2076C}" dt="2019-11-23T00:54:19.922" v="2337" actId="26606"/>
          <ac:spMkLst>
            <pc:docMk/>
            <pc:sldMk cId="3669123260" sldId="463"/>
            <ac:spMk id="31" creationId="{35383F2B-0D6A-4B1A-BA43-A65A34B3B2B3}"/>
          </ac:spMkLst>
        </pc:spChg>
        <pc:spChg chg="add del">
          <ac:chgData name="Oleksandr Kazymyrov" userId="2d15c74d-fb47-4c8f-b506-fae4127005b2" providerId="ADAL" clId="{177BF265-7E1E-984B-8D1A-64DC77B2076C}" dt="2019-11-23T00:56:17.653" v="2342" actId="26606"/>
          <ac:spMkLst>
            <pc:docMk/>
            <pc:sldMk cId="3669123260" sldId="463"/>
            <ac:spMk id="36" creationId="{C5F79084-E805-48DA-8EAC-CD5FD493EEAD}"/>
          </ac:spMkLst>
        </pc:spChg>
        <pc:spChg chg="add del">
          <ac:chgData name="Oleksandr Kazymyrov" userId="2d15c74d-fb47-4c8f-b506-fae4127005b2" providerId="ADAL" clId="{177BF265-7E1E-984B-8D1A-64DC77B2076C}" dt="2019-11-23T00:56:17.648" v="2341" actId="26606"/>
          <ac:spMkLst>
            <pc:docMk/>
            <pc:sldMk cId="3669123260" sldId="463"/>
            <ac:spMk id="41" creationId="{C5F79084-E805-48DA-8EAC-CD5FD493EEAD}"/>
          </ac:spMkLst>
        </pc:spChg>
        <pc:spChg chg="add del">
          <ac:chgData name="Oleksandr Kazymyrov" userId="2d15c74d-fb47-4c8f-b506-fae4127005b2" providerId="ADAL" clId="{177BF265-7E1E-984B-8D1A-64DC77B2076C}" dt="2019-11-23T00:56:17.648" v="2341" actId="26606"/>
          <ac:spMkLst>
            <pc:docMk/>
            <pc:sldMk cId="3669123260" sldId="463"/>
            <ac:spMk id="43" creationId="{E0FDBC02-48C1-48B7-BF61-2D10CC72F03B}"/>
          </ac:spMkLst>
        </pc:spChg>
        <pc:spChg chg="add del">
          <ac:chgData name="Oleksandr Kazymyrov" userId="2d15c74d-fb47-4c8f-b506-fae4127005b2" providerId="ADAL" clId="{177BF265-7E1E-984B-8D1A-64DC77B2076C}" dt="2019-11-23T00:56:17.648" v="2341" actId="26606"/>
          <ac:spMkLst>
            <pc:docMk/>
            <pc:sldMk cId="3669123260" sldId="463"/>
            <ac:spMk id="45" creationId="{4462AAD0-42E1-4737-9C88-868AC0C1DD90}"/>
          </ac:spMkLst>
        </pc:spChg>
        <pc:spChg chg="add del">
          <ac:chgData name="Oleksandr Kazymyrov" userId="2d15c74d-fb47-4c8f-b506-fae4127005b2" providerId="ADAL" clId="{177BF265-7E1E-984B-8D1A-64DC77B2076C}" dt="2019-11-23T00:56:17.648" v="2341" actId="26606"/>
          <ac:spMkLst>
            <pc:docMk/>
            <pc:sldMk cId="3669123260" sldId="463"/>
            <ac:spMk id="47" creationId="{B8A582B3-A3B3-49D5-BBF0-98FEA4C2FB7E}"/>
          </ac:spMkLst>
        </pc:spChg>
        <pc:spChg chg="add del">
          <ac:chgData name="Oleksandr Kazymyrov" userId="2d15c74d-fb47-4c8f-b506-fae4127005b2" providerId="ADAL" clId="{177BF265-7E1E-984B-8D1A-64DC77B2076C}" dt="2019-11-23T00:56:17.648" v="2341" actId="26606"/>
          <ac:spMkLst>
            <pc:docMk/>
            <pc:sldMk cId="3669123260" sldId="463"/>
            <ac:spMk id="49" creationId="{EE143F64-D44C-4123-A2E1-FEC1C3F30C12}"/>
          </ac:spMkLst>
        </pc:spChg>
        <pc:spChg chg="add del">
          <ac:chgData name="Oleksandr Kazymyrov" userId="2d15c74d-fb47-4c8f-b506-fae4127005b2" providerId="ADAL" clId="{177BF265-7E1E-984B-8D1A-64DC77B2076C}" dt="2019-11-23T00:56:17.648" v="2341" actId="26606"/>
          <ac:spMkLst>
            <pc:docMk/>
            <pc:sldMk cId="3669123260" sldId="463"/>
            <ac:spMk id="51" creationId="{17DB13B9-D0D4-4393-AFAB-2B39448B22FB}"/>
          </ac:spMkLst>
        </pc:spChg>
        <pc:spChg chg="add del mod">
          <ac:chgData name="Oleksandr Kazymyrov" userId="2d15c74d-fb47-4c8f-b506-fae4127005b2" providerId="ADAL" clId="{177BF265-7E1E-984B-8D1A-64DC77B2076C}" dt="2019-11-23T00:59:19.460" v="2362" actId="26606"/>
          <ac:spMkLst>
            <pc:docMk/>
            <pc:sldMk cId="3669123260" sldId="463"/>
            <ac:spMk id="53" creationId="{C5F79084-E805-48DA-8EAC-CD5FD493EEAD}"/>
          </ac:spMkLst>
        </pc:spChg>
        <pc:spChg chg="add del mod">
          <ac:chgData name="Oleksandr Kazymyrov" userId="2d15c74d-fb47-4c8f-b506-fae4127005b2" providerId="ADAL" clId="{177BF265-7E1E-984B-8D1A-64DC77B2076C}" dt="2019-11-23T00:59:19.460" v="2362" actId="26606"/>
          <ac:spMkLst>
            <pc:docMk/>
            <pc:sldMk cId="3669123260" sldId="463"/>
            <ac:spMk id="54" creationId="{35383F2B-0D6A-4B1A-BA43-A65A34B3B2B3}"/>
          </ac:spMkLst>
        </pc:spChg>
        <pc:spChg chg="add del">
          <ac:chgData name="Oleksandr Kazymyrov" userId="2d15c74d-fb47-4c8f-b506-fae4127005b2" providerId="ADAL" clId="{177BF265-7E1E-984B-8D1A-64DC77B2076C}" dt="2019-11-23T00:59:12.918" v="2357" actId="26606"/>
          <ac:spMkLst>
            <pc:docMk/>
            <pc:sldMk cId="3669123260" sldId="463"/>
            <ac:spMk id="56" creationId="{35383F2B-0D6A-4B1A-BA43-A65A34B3B2B3}"/>
          </ac:spMkLst>
        </pc:spChg>
        <pc:spChg chg="add del">
          <ac:chgData name="Oleksandr Kazymyrov" userId="2d15c74d-fb47-4c8f-b506-fae4127005b2" providerId="ADAL" clId="{177BF265-7E1E-984B-8D1A-64DC77B2076C}" dt="2019-11-23T00:59:12.918" v="2357" actId="26606"/>
          <ac:spMkLst>
            <pc:docMk/>
            <pc:sldMk cId="3669123260" sldId="463"/>
            <ac:spMk id="59" creationId="{C5F79084-E805-48DA-8EAC-CD5FD493EEAD}"/>
          </ac:spMkLst>
        </pc:spChg>
        <pc:spChg chg="add del">
          <ac:chgData name="Oleksandr Kazymyrov" userId="2d15c74d-fb47-4c8f-b506-fae4127005b2" providerId="ADAL" clId="{177BF265-7E1E-984B-8D1A-64DC77B2076C}" dt="2019-11-23T00:59:16.695" v="2359" actId="26606"/>
          <ac:spMkLst>
            <pc:docMk/>
            <pc:sldMk cId="3669123260" sldId="463"/>
            <ac:spMk id="66" creationId="{C5F79084-E805-48DA-8EAC-CD5FD493EEAD}"/>
          </ac:spMkLst>
        </pc:spChg>
        <pc:spChg chg="add del">
          <ac:chgData name="Oleksandr Kazymyrov" userId="2d15c74d-fb47-4c8f-b506-fae4127005b2" providerId="ADAL" clId="{177BF265-7E1E-984B-8D1A-64DC77B2076C}" dt="2019-11-23T00:59:16.695" v="2359" actId="26606"/>
          <ac:spMkLst>
            <pc:docMk/>
            <pc:sldMk cId="3669123260" sldId="463"/>
            <ac:spMk id="67" creationId="{EE143F64-D44C-4123-A2E1-FEC1C3F30C12}"/>
          </ac:spMkLst>
        </pc:spChg>
        <pc:spChg chg="add del">
          <ac:chgData name="Oleksandr Kazymyrov" userId="2d15c74d-fb47-4c8f-b506-fae4127005b2" providerId="ADAL" clId="{177BF265-7E1E-984B-8D1A-64DC77B2076C}" dt="2019-11-23T00:59:16.695" v="2359" actId="26606"/>
          <ac:spMkLst>
            <pc:docMk/>
            <pc:sldMk cId="3669123260" sldId="463"/>
            <ac:spMk id="68" creationId="{E0FDBC02-48C1-48B7-BF61-2D10CC72F03B}"/>
          </ac:spMkLst>
        </pc:spChg>
        <pc:spChg chg="add del">
          <ac:chgData name="Oleksandr Kazymyrov" userId="2d15c74d-fb47-4c8f-b506-fae4127005b2" providerId="ADAL" clId="{177BF265-7E1E-984B-8D1A-64DC77B2076C}" dt="2019-11-23T00:59:16.695" v="2359" actId="26606"/>
          <ac:spMkLst>
            <pc:docMk/>
            <pc:sldMk cId="3669123260" sldId="463"/>
            <ac:spMk id="69" creationId="{17DB13B9-D0D4-4393-AFAB-2B39448B22FB}"/>
          </ac:spMkLst>
        </pc:spChg>
        <pc:spChg chg="add del">
          <ac:chgData name="Oleksandr Kazymyrov" userId="2d15c74d-fb47-4c8f-b506-fae4127005b2" providerId="ADAL" clId="{177BF265-7E1E-984B-8D1A-64DC77B2076C}" dt="2019-11-23T00:59:16.695" v="2359" actId="26606"/>
          <ac:spMkLst>
            <pc:docMk/>
            <pc:sldMk cId="3669123260" sldId="463"/>
            <ac:spMk id="70" creationId="{4462AAD0-42E1-4737-9C88-868AC0C1DD90}"/>
          </ac:spMkLst>
        </pc:spChg>
        <pc:spChg chg="add del">
          <ac:chgData name="Oleksandr Kazymyrov" userId="2d15c74d-fb47-4c8f-b506-fae4127005b2" providerId="ADAL" clId="{177BF265-7E1E-984B-8D1A-64DC77B2076C}" dt="2019-11-23T00:59:16.695" v="2359" actId="26606"/>
          <ac:spMkLst>
            <pc:docMk/>
            <pc:sldMk cId="3669123260" sldId="463"/>
            <ac:spMk id="71" creationId="{B8A582B3-A3B3-49D5-BBF0-98FEA4C2FB7E}"/>
          </ac:spMkLst>
        </pc:spChg>
        <pc:spChg chg="add del">
          <ac:chgData name="Oleksandr Kazymyrov" userId="2d15c74d-fb47-4c8f-b506-fae4127005b2" providerId="ADAL" clId="{177BF265-7E1E-984B-8D1A-64DC77B2076C}" dt="2019-11-23T00:59:19.456" v="2361" actId="26606"/>
          <ac:spMkLst>
            <pc:docMk/>
            <pc:sldMk cId="3669123260" sldId="463"/>
            <ac:spMk id="73" creationId="{C5F79084-E805-48DA-8EAC-CD5FD493EEAD}"/>
          </ac:spMkLst>
        </pc:spChg>
        <pc:spChg chg="add">
          <ac:chgData name="Oleksandr Kazymyrov" userId="2d15c74d-fb47-4c8f-b506-fae4127005b2" providerId="ADAL" clId="{177BF265-7E1E-984B-8D1A-64DC77B2076C}" dt="2019-11-23T00:59:19.460" v="2362" actId="26606"/>
          <ac:spMkLst>
            <pc:docMk/>
            <pc:sldMk cId="3669123260" sldId="463"/>
            <ac:spMk id="75" creationId="{C5F79084-E805-48DA-8EAC-CD5FD493EEAD}"/>
          </ac:spMkLst>
        </pc:spChg>
        <pc:picChg chg="add del mod">
          <ac:chgData name="Oleksandr Kazymyrov" userId="2d15c74d-fb47-4c8f-b506-fae4127005b2" providerId="ADAL" clId="{177BF265-7E1E-984B-8D1A-64DC77B2076C}" dt="2019-11-23T00:48:43.283" v="2315" actId="478"/>
          <ac:picMkLst>
            <pc:docMk/>
            <pc:sldMk cId="3669123260" sldId="463"/>
            <ac:picMk id="2" creationId="{ECEB3F35-F715-0845-B9FB-1B1AC8624551}"/>
          </ac:picMkLst>
        </pc:picChg>
        <pc:picChg chg="add del mod">
          <ac:chgData name="Oleksandr Kazymyrov" userId="2d15c74d-fb47-4c8f-b506-fae4127005b2" providerId="ADAL" clId="{177BF265-7E1E-984B-8D1A-64DC77B2076C}" dt="2019-11-23T00:53:24.744" v="2326" actId="478"/>
          <ac:picMkLst>
            <pc:docMk/>
            <pc:sldMk cId="3669123260" sldId="463"/>
            <ac:picMk id="3" creationId="{B54B9552-4DC4-0741-8FA8-446891E58A1F}"/>
          </ac:picMkLst>
        </pc:picChg>
        <pc:picChg chg="add del mod modCrop">
          <ac:chgData name="Oleksandr Kazymyrov" userId="2d15c74d-fb47-4c8f-b506-fae4127005b2" providerId="ADAL" clId="{177BF265-7E1E-984B-8D1A-64DC77B2076C}" dt="2019-11-23T00:53:22.327" v="2325" actId="478"/>
          <ac:picMkLst>
            <pc:docMk/>
            <pc:sldMk cId="3669123260" sldId="463"/>
            <ac:picMk id="4" creationId="{DFDE01B0-B52A-414A-9350-9B621DC2543D}"/>
          </ac:picMkLst>
        </pc:picChg>
        <pc:picChg chg="add del mod modCrop">
          <ac:chgData name="Oleksandr Kazymyrov" userId="2d15c74d-fb47-4c8f-b506-fae4127005b2" providerId="ADAL" clId="{177BF265-7E1E-984B-8D1A-64DC77B2076C}" dt="2019-11-23T00:54:16.376" v="2335" actId="478"/>
          <ac:picMkLst>
            <pc:docMk/>
            <pc:sldMk cId="3669123260" sldId="463"/>
            <ac:picMk id="5" creationId="{C84A1E00-32B0-F841-B304-74461C909B03}"/>
          </ac:picMkLst>
        </pc:picChg>
        <pc:picChg chg="add del mod">
          <ac:chgData name="Oleksandr Kazymyrov" userId="2d15c74d-fb47-4c8f-b506-fae4127005b2" providerId="ADAL" clId="{177BF265-7E1E-984B-8D1A-64DC77B2076C}" dt="2019-11-23T00:56:12.889" v="2338" actId="478"/>
          <ac:picMkLst>
            <pc:docMk/>
            <pc:sldMk cId="3669123260" sldId="463"/>
            <ac:picMk id="6" creationId="{C605765F-95B1-0345-A571-96A5DF10B796}"/>
          </ac:picMkLst>
        </pc:picChg>
        <pc:picChg chg="del">
          <ac:chgData name="Oleksandr Kazymyrov" userId="2d15c74d-fb47-4c8f-b506-fae4127005b2" providerId="ADAL" clId="{177BF265-7E1E-984B-8D1A-64DC77B2076C}" dt="2019-11-23T00:48:11.910" v="2312" actId="478"/>
          <ac:picMkLst>
            <pc:docMk/>
            <pc:sldMk cId="3669123260" sldId="463"/>
            <ac:picMk id="8" creationId="{6132D33A-F892-7F4F-B333-9F5BAD09320B}"/>
          </ac:picMkLst>
        </pc:picChg>
        <pc:picChg chg="del">
          <ac:chgData name="Oleksandr Kazymyrov" userId="2d15c74d-fb47-4c8f-b506-fae4127005b2" providerId="ADAL" clId="{177BF265-7E1E-984B-8D1A-64DC77B2076C}" dt="2019-11-23T00:48:11.910" v="2312" actId="478"/>
          <ac:picMkLst>
            <pc:docMk/>
            <pc:sldMk cId="3669123260" sldId="463"/>
            <ac:picMk id="10" creationId="{3F370E57-ED55-F141-90A2-53BA3D31C224}"/>
          </ac:picMkLst>
        </pc:picChg>
        <pc:picChg chg="del">
          <ac:chgData name="Oleksandr Kazymyrov" userId="2d15c74d-fb47-4c8f-b506-fae4127005b2" providerId="ADAL" clId="{177BF265-7E1E-984B-8D1A-64DC77B2076C}" dt="2019-11-23T00:48:11.910" v="2312" actId="478"/>
          <ac:picMkLst>
            <pc:docMk/>
            <pc:sldMk cId="3669123260" sldId="463"/>
            <ac:picMk id="12" creationId="{9017FF0C-94F5-DA4C-B643-EA07CB71EFFA}"/>
          </ac:picMkLst>
        </pc:picChg>
        <pc:picChg chg="add mod">
          <ac:chgData name="Oleksandr Kazymyrov" userId="2d15c74d-fb47-4c8f-b506-fae4127005b2" providerId="ADAL" clId="{177BF265-7E1E-984B-8D1A-64DC77B2076C}" dt="2019-11-23T00:59:19.460" v="2362" actId="26606"/>
          <ac:picMkLst>
            <pc:docMk/>
            <pc:sldMk cId="3669123260" sldId="463"/>
            <ac:picMk id="13" creationId="{FEF9B305-2190-CC40-A4FD-4135ED2AE0C0}"/>
          </ac:picMkLst>
        </pc:picChg>
        <pc:picChg chg="del">
          <ac:chgData name="Oleksandr Kazymyrov" userId="2d15c74d-fb47-4c8f-b506-fae4127005b2" providerId="ADAL" clId="{177BF265-7E1E-984B-8D1A-64DC77B2076C}" dt="2019-11-23T00:48:11.910" v="2312" actId="478"/>
          <ac:picMkLst>
            <pc:docMk/>
            <pc:sldMk cId="3669123260" sldId="463"/>
            <ac:picMk id="14" creationId="{AB30DA8B-8406-E745-891D-398266B9F0DB}"/>
          </ac:picMkLst>
        </pc:picChg>
        <pc:picChg chg="del">
          <ac:chgData name="Oleksandr Kazymyrov" userId="2d15c74d-fb47-4c8f-b506-fae4127005b2" providerId="ADAL" clId="{177BF265-7E1E-984B-8D1A-64DC77B2076C}" dt="2019-11-23T00:48:11.910" v="2312" actId="478"/>
          <ac:picMkLst>
            <pc:docMk/>
            <pc:sldMk cId="3669123260" sldId="463"/>
            <ac:picMk id="20" creationId="{3BA53841-D23A-9D4A-A67E-FAFAF2BE3796}"/>
          </ac:picMkLst>
        </pc:picChg>
        <pc:picChg chg="del">
          <ac:chgData name="Oleksandr Kazymyrov" userId="2d15c74d-fb47-4c8f-b506-fae4127005b2" providerId="ADAL" clId="{177BF265-7E1E-984B-8D1A-64DC77B2076C}" dt="2019-11-23T00:48:11.910" v="2312" actId="478"/>
          <ac:picMkLst>
            <pc:docMk/>
            <pc:sldMk cId="3669123260" sldId="463"/>
            <ac:picMk id="26" creationId="{A9E6E162-4C64-FF41-AF9E-EB9986579E80}"/>
          </ac:picMkLst>
        </pc:picChg>
        <pc:cxnChg chg="del">
          <ac:chgData name="Oleksandr Kazymyrov" userId="2d15c74d-fb47-4c8f-b506-fae4127005b2" providerId="ADAL" clId="{177BF265-7E1E-984B-8D1A-64DC77B2076C}" dt="2019-11-23T00:48:11.910" v="2312" actId="478"/>
          <ac:cxnSpMkLst>
            <pc:docMk/>
            <pc:sldMk cId="3669123260" sldId="463"/>
            <ac:cxnSpMk id="61" creationId="{CFCD9506-7D13-4435-85CE-91C78F60BF8B}"/>
          </ac:cxnSpMkLst>
        </pc:cxnChg>
        <pc:cxnChg chg="del">
          <ac:chgData name="Oleksandr Kazymyrov" userId="2d15c74d-fb47-4c8f-b506-fae4127005b2" providerId="ADAL" clId="{177BF265-7E1E-984B-8D1A-64DC77B2076C}" dt="2019-11-23T00:48:11.910" v="2312" actId="478"/>
          <ac:cxnSpMkLst>
            <pc:docMk/>
            <pc:sldMk cId="3669123260" sldId="463"/>
            <ac:cxnSpMk id="62" creationId="{FE3C5E11-2CF0-4625-B686-BBC822C67C48}"/>
          </ac:cxnSpMkLst>
        </pc:cxnChg>
        <pc:cxnChg chg="del">
          <ac:chgData name="Oleksandr Kazymyrov" userId="2d15c74d-fb47-4c8f-b506-fae4127005b2" providerId="ADAL" clId="{177BF265-7E1E-984B-8D1A-64DC77B2076C}" dt="2019-11-23T00:48:11.910" v="2312" actId="478"/>
          <ac:cxnSpMkLst>
            <pc:docMk/>
            <pc:sldMk cId="3669123260" sldId="463"/>
            <ac:cxnSpMk id="63" creationId="{C0C42060-C51A-4747-8EF1-1ECC341A63B3}"/>
          </ac:cxnSpMkLst>
        </pc:cxnChg>
        <pc:cxnChg chg="del">
          <ac:chgData name="Oleksandr Kazymyrov" userId="2d15c74d-fb47-4c8f-b506-fae4127005b2" providerId="ADAL" clId="{177BF265-7E1E-984B-8D1A-64DC77B2076C}" dt="2019-11-23T00:48:11.910" v="2312" actId="478"/>
          <ac:cxnSpMkLst>
            <pc:docMk/>
            <pc:sldMk cId="3669123260" sldId="463"/>
            <ac:cxnSpMk id="64" creationId="{7ADCBCE9-1F58-407A-ADB9-78411AAEBA12}"/>
          </ac:cxnSpMkLst>
        </pc:cxnChg>
        <pc:cxnChg chg="del">
          <ac:chgData name="Oleksandr Kazymyrov" userId="2d15c74d-fb47-4c8f-b506-fae4127005b2" providerId="ADAL" clId="{177BF265-7E1E-984B-8D1A-64DC77B2076C}" dt="2019-11-23T00:48:11.910" v="2312" actId="478"/>
          <ac:cxnSpMkLst>
            <pc:docMk/>
            <pc:sldMk cId="3669123260" sldId="463"/>
            <ac:cxnSpMk id="65" creationId="{06CCF9C6-EE24-4435-BE37-FF68188A3C0C}"/>
          </ac:cxnSpMkLst>
        </pc:cxnChg>
      </pc:sldChg>
      <pc:sldChg chg="addSp delSp modSp add modAnim">
        <pc:chgData name="Oleksandr Kazymyrov" userId="2d15c74d-fb47-4c8f-b506-fae4127005b2" providerId="ADAL" clId="{177BF265-7E1E-984B-8D1A-64DC77B2076C}" dt="2019-11-23T12:01:10.847" v="2694"/>
        <pc:sldMkLst>
          <pc:docMk/>
          <pc:sldMk cId="1007320304" sldId="464"/>
        </pc:sldMkLst>
        <pc:spChg chg="del mod">
          <ac:chgData name="Oleksandr Kazymyrov" userId="2d15c74d-fb47-4c8f-b506-fae4127005b2" providerId="ADAL" clId="{177BF265-7E1E-984B-8D1A-64DC77B2076C}" dt="2019-11-23T12:00:10.923" v="2689" actId="478"/>
          <ac:spMkLst>
            <pc:docMk/>
            <pc:sldMk cId="1007320304" sldId="464"/>
            <ac:spMk id="2" creationId="{33F12CBB-3C8F-ED48-B0FA-45055E4DE20B}"/>
          </ac:spMkLst>
        </pc:spChg>
        <pc:spChg chg="del mod">
          <ac:chgData name="Oleksandr Kazymyrov" userId="2d15c74d-fb47-4c8f-b506-fae4127005b2" providerId="ADAL" clId="{177BF265-7E1E-984B-8D1A-64DC77B2076C}" dt="2019-11-23T12:00:03.431" v="2688"/>
          <ac:spMkLst>
            <pc:docMk/>
            <pc:sldMk cId="1007320304" sldId="464"/>
            <ac:spMk id="3" creationId="{1957F7B0-E340-3943-A2E0-F64C79A20494}"/>
          </ac:spMkLst>
        </pc:spChg>
        <pc:spChg chg="add del mod">
          <ac:chgData name="Oleksandr Kazymyrov" userId="2d15c74d-fb47-4c8f-b506-fae4127005b2" providerId="ADAL" clId="{177BF265-7E1E-984B-8D1A-64DC77B2076C}" dt="2019-11-23T12:00:13.194" v="2690" actId="478"/>
          <ac:spMkLst>
            <pc:docMk/>
            <pc:sldMk cId="1007320304" sldId="464"/>
            <ac:spMk id="6" creationId="{38C52B3C-8AD3-104F-B152-18B7BBF254B7}"/>
          </ac:spMkLst>
        </pc:spChg>
        <pc:picChg chg="add mod">
          <ac:chgData name="Oleksandr Kazymyrov" userId="2d15c74d-fb47-4c8f-b506-fae4127005b2" providerId="ADAL" clId="{177BF265-7E1E-984B-8D1A-64DC77B2076C}" dt="2019-11-23T12:00:20.311" v="2692" actId="14100"/>
          <ac:picMkLst>
            <pc:docMk/>
            <pc:sldMk cId="1007320304" sldId="464"/>
            <ac:picMk id="4" creationId="{8F50894A-4A32-ED47-B050-B855072EAACD}"/>
          </ac:picMkLst>
        </pc:picChg>
      </pc:sldChg>
      <pc:sldChg chg="addSp delSp modSp add ord modAnim">
        <pc:chgData name="Oleksandr Kazymyrov" userId="2d15c74d-fb47-4c8f-b506-fae4127005b2" providerId="ADAL" clId="{177BF265-7E1E-984B-8D1A-64DC77B2076C}" dt="2019-11-23T12:50:23.918" v="2709"/>
        <pc:sldMkLst>
          <pc:docMk/>
          <pc:sldMk cId="3042027652" sldId="466"/>
        </pc:sldMkLst>
        <pc:spChg chg="mod">
          <ac:chgData name="Oleksandr Kazymyrov" userId="2d15c74d-fb47-4c8f-b506-fae4127005b2" providerId="ADAL" clId="{177BF265-7E1E-984B-8D1A-64DC77B2076C}" dt="2019-11-23T12:20:24.368" v="2707" actId="120"/>
          <ac:spMkLst>
            <pc:docMk/>
            <pc:sldMk cId="3042027652" sldId="466"/>
            <ac:spMk id="2" creationId="{33F12CBB-3C8F-ED48-B0FA-45055E4DE20B}"/>
          </ac:spMkLst>
        </pc:spChg>
        <pc:spChg chg="add mod">
          <ac:chgData name="Oleksandr Kazymyrov" userId="2d15c74d-fb47-4c8f-b506-fae4127005b2" providerId="ADAL" clId="{177BF265-7E1E-984B-8D1A-64DC77B2076C}" dt="2019-11-23T12:20:33.647" v="2708" actId="1076"/>
          <ac:spMkLst>
            <pc:docMk/>
            <pc:sldMk cId="3042027652" sldId="466"/>
            <ac:spMk id="4" creationId="{E008EDDD-CACC-F54B-8C05-6787A7BA8288}"/>
          </ac:spMkLst>
        </pc:spChg>
        <pc:spChg chg="add del mod">
          <ac:chgData name="Oleksandr Kazymyrov" userId="2d15c74d-fb47-4c8f-b506-fae4127005b2" providerId="ADAL" clId="{177BF265-7E1E-984B-8D1A-64DC77B2076C}" dt="2019-11-23T12:20:10.214" v="2702" actId="478"/>
          <ac:spMkLst>
            <pc:docMk/>
            <pc:sldMk cId="3042027652" sldId="466"/>
            <ac:spMk id="5" creationId="{64A5F9E3-6C7E-4947-A7F8-20CA535C1071}"/>
          </ac:spMkLst>
        </pc:spChg>
        <pc:spChg chg="add mod">
          <ac:chgData name="Oleksandr Kazymyrov" userId="2d15c74d-fb47-4c8f-b506-fae4127005b2" providerId="ADAL" clId="{177BF265-7E1E-984B-8D1A-64DC77B2076C}" dt="2019-11-23T12:20:33.647" v="2708" actId="1076"/>
          <ac:spMkLst>
            <pc:docMk/>
            <pc:sldMk cId="3042027652" sldId="466"/>
            <ac:spMk id="6" creationId="{F268E73A-3165-3147-A8D6-58F8C0B46916}"/>
          </ac:spMkLst>
        </pc:spChg>
        <pc:spChg chg="add mod">
          <ac:chgData name="Oleksandr Kazymyrov" userId="2d15c74d-fb47-4c8f-b506-fae4127005b2" providerId="ADAL" clId="{177BF265-7E1E-984B-8D1A-64DC77B2076C}" dt="2019-11-23T12:20:33.647" v="2708" actId="1076"/>
          <ac:spMkLst>
            <pc:docMk/>
            <pc:sldMk cId="3042027652" sldId="466"/>
            <ac:spMk id="7" creationId="{9AB62103-F813-264A-AB01-0EB76437B894}"/>
          </ac:spMkLst>
        </pc:spChg>
        <pc:spChg chg="add mod">
          <ac:chgData name="Oleksandr Kazymyrov" userId="2d15c74d-fb47-4c8f-b506-fae4127005b2" providerId="ADAL" clId="{177BF265-7E1E-984B-8D1A-64DC77B2076C}" dt="2019-11-23T12:20:33.647" v="2708" actId="1076"/>
          <ac:spMkLst>
            <pc:docMk/>
            <pc:sldMk cId="3042027652" sldId="466"/>
            <ac:spMk id="8" creationId="{C0CEB23D-80F5-1B4E-B55A-38A19FA889AD}"/>
          </ac:spMkLst>
        </pc:spChg>
        <pc:spChg chg="add mod">
          <ac:chgData name="Oleksandr Kazymyrov" userId="2d15c74d-fb47-4c8f-b506-fae4127005b2" providerId="ADAL" clId="{177BF265-7E1E-984B-8D1A-64DC77B2076C}" dt="2019-11-23T12:20:33.647" v="2708" actId="1076"/>
          <ac:spMkLst>
            <pc:docMk/>
            <pc:sldMk cId="3042027652" sldId="466"/>
            <ac:spMk id="9" creationId="{1581A581-CD0E-2D41-B733-CA3473F32A1A}"/>
          </ac:spMkLst>
        </pc:spChg>
        <pc:spChg chg="add mod">
          <ac:chgData name="Oleksandr Kazymyrov" userId="2d15c74d-fb47-4c8f-b506-fae4127005b2" providerId="ADAL" clId="{177BF265-7E1E-984B-8D1A-64DC77B2076C}" dt="2019-11-23T12:20:33.647" v="2708" actId="1076"/>
          <ac:spMkLst>
            <pc:docMk/>
            <pc:sldMk cId="3042027652" sldId="466"/>
            <ac:spMk id="10" creationId="{60B13CE1-E874-AF42-ACB1-B9E215F1D83A}"/>
          </ac:spMkLst>
        </pc:spChg>
        <pc:spChg chg="add mod">
          <ac:chgData name="Oleksandr Kazymyrov" userId="2d15c74d-fb47-4c8f-b506-fae4127005b2" providerId="ADAL" clId="{177BF265-7E1E-984B-8D1A-64DC77B2076C}" dt="2019-11-23T12:20:33.647" v="2708" actId="1076"/>
          <ac:spMkLst>
            <pc:docMk/>
            <pc:sldMk cId="3042027652" sldId="466"/>
            <ac:spMk id="12" creationId="{D027A2C6-9189-E94B-9DED-BF3E93808DFC}"/>
          </ac:spMkLst>
        </pc:spChg>
        <pc:spChg chg="add mod">
          <ac:chgData name="Oleksandr Kazymyrov" userId="2d15c74d-fb47-4c8f-b506-fae4127005b2" providerId="ADAL" clId="{177BF265-7E1E-984B-8D1A-64DC77B2076C}" dt="2019-11-23T12:20:33.647" v="2708" actId="1076"/>
          <ac:spMkLst>
            <pc:docMk/>
            <pc:sldMk cId="3042027652" sldId="466"/>
            <ac:spMk id="14" creationId="{37CDE673-9AA6-AC43-BEC4-2723F2BB90CD}"/>
          </ac:spMkLst>
        </pc:spChg>
        <pc:spChg chg="add mod">
          <ac:chgData name="Oleksandr Kazymyrov" userId="2d15c74d-fb47-4c8f-b506-fae4127005b2" providerId="ADAL" clId="{177BF265-7E1E-984B-8D1A-64DC77B2076C}" dt="2019-11-23T12:20:33.647" v="2708" actId="1076"/>
          <ac:spMkLst>
            <pc:docMk/>
            <pc:sldMk cId="3042027652" sldId="466"/>
            <ac:spMk id="16" creationId="{82D1FB76-532E-4C4B-8CDB-06FAC5211B45}"/>
          </ac:spMkLst>
        </pc:spChg>
        <pc:spChg chg="add mod">
          <ac:chgData name="Oleksandr Kazymyrov" userId="2d15c74d-fb47-4c8f-b506-fae4127005b2" providerId="ADAL" clId="{177BF265-7E1E-984B-8D1A-64DC77B2076C}" dt="2019-11-23T12:20:33.647" v="2708" actId="1076"/>
          <ac:spMkLst>
            <pc:docMk/>
            <pc:sldMk cId="3042027652" sldId="466"/>
            <ac:spMk id="18" creationId="{C44B7F80-B667-F442-A459-D1D6F9109BD2}"/>
          </ac:spMkLst>
        </pc:spChg>
        <pc:spChg chg="add mod">
          <ac:chgData name="Oleksandr Kazymyrov" userId="2d15c74d-fb47-4c8f-b506-fae4127005b2" providerId="ADAL" clId="{177BF265-7E1E-984B-8D1A-64DC77B2076C}" dt="2019-11-23T12:20:33.647" v="2708" actId="1076"/>
          <ac:spMkLst>
            <pc:docMk/>
            <pc:sldMk cId="3042027652" sldId="466"/>
            <ac:spMk id="20" creationId="{4AB60BC0-16B9-1643-A869-CFFBA300F057}"/>
          </ac:spMkLst>
        </pc:spChg>
        <pc:spChg chg="add mod">
          <ac:chgData name="Oleksandr Kazymyrov" userId="2d15c74d-fb47-4c8f-b506-fae4127005b2" providerId="ADAL" clId="{177BF265-7E1E-984B-8D1A-64DC77B2076C}" dt="2019-11-23T12:20:33.647" v="2708" actId="1076"/>
          <ac:spMkLst>
            <pc:docMk/>
            <pc:sldMk cId="3042027652" sldId="466"/>
            <ac:spMk id="22" creationId="{F77C2BBA-BF60-4F4F-87C7-2DB43CA16D43}"/>
          </ac:spMkLst>
        </pc:spChg>
        <pc:spChg chg="add mod">
          <ac:chgData name="Oleksandr Kazymyrov" userId="2d15c74d-fb47-4c8f-b506-fae4127005b2" providerId="ADAL" clId="{177BF265-7E1E-984B-8D1A-64DC77B2076C}" dt="2019-11-23T12:20:33.647" v="2708" actId="1076"/>
          <ac:spMkLst>
            <pc:docMk/>
            <pc:sldMk cId="3042027652" sldId="466"/>
            <ac:spMk id="44" creationId="{6BC05909-65B6-5347-8248-9BB04E16969F}"/>
          </ac:spMkLst>
        </pc:spChg>
        <pc:spChg chg="add mod">
          <ac:chgData name="Oleksandr Kazymyrov" userId="2d15c74d-fb47-4c8f-b506-fae4127005b2" providerId="ADAL" clId="{177BF265-7E1E-984B-8D1A-64DC77B2076C}" dt="2019-11-23T12:20:33.647" v="2708" actId="1076"/>
          <ac:spMkLst>
            <pc:docMk/>
            <pc:sldMk cId="3042027652" sldId="466"/>
            <ac:spMk id="45" creationId="{F0524B3F-B2ED-F042-BD85-4F092DC9DE56}"/>
          </ac:spMkLst>
        </pc:spChg>
        <pc:spChg chg="add mod">
          <ac:chgData name="Oleksandr Kazymyrov" userId="2d15c74d-fb47-4c8f-b506-fae4127005b2" providerId="ADAL" clId="{177BF265-7E1E-984B-8D1A-64DC77B2076C}" dt="2019-11-23T12:20:33.647" v="2708" actId="1076"/>
          <ac:spMkLst>
            <pc:docMk/>
            <pc:sldMk cId="3042027652" sldId="466"/>
            <ac:spMk id="46" creationId="{FCB2459C-8761-154A-B2A7-4AF2A66353FE}"/>
          </ac:spMkLst>
        </pc:spChg>
        <pc:spChg chg="add mod">
          <ac:chgData name="Oleksandr Kazymyrov" userId="2d15c74d-fb47-4c8f-b506-fae4127005b2" providerId="ADAL" clId="{177BF265-7E1E-984B-8D1A-64DC77B2076C}" dt="2019-11-23T12:20:33.647" v="2708" actId="1076"/>
          <ac:spMkLst>
            <pc:docMk/>
            <pc:sldMk cId="3042027652" sldId="466"/>
            <ac:spMk id="47" creationId="{9C3C55AC-E836-4240-895F-D937F02EBCC8}"/>
          </ac:spMkLst>
        </pc:spChg>
        <pc:spChg chg="add mod">
          <ac:chgData name="Oleksandr Kazymyrov" userId="2d15c74d-fb47-4c8f-b506-fae4127005b2" providerId="ADAL" clId="{177BF265-7E1E-984B-8D1A-64DC77B2076C}" dt="2019-11-23T12:20:33.647" v="2708" actId="1076"/>
          <ac:spMkLst>
            <pc:docMk/>
            <pc:sldMk cId="3042027652" sldId="466"/>
            <ac:spMk id="48" creationId="{073F614F-1B57-824C-8A9F-8E040D56E6EB}"/>
          </ac:spMkLst>
        </pc:spChg>
        <pc:spChg chg="add mod">
          <ac:chgData name="Oleksandr Kazymyrov" userId="2d15c74d-fb47-4c8f-b506-fae4127005b2" providerId="ADAL" clId="{177BF265-7E1E-984B-8D1A-64DC77B2076C}" dt="2019-11-23T12:20:33.647" v="2708" actId="1076"/>
          <ac:spMkLst>
            <pc:docMk/>
            <pc:sldMk cId="3042027652" sldId="466"/>
            <ac:spMk id="49" creationId="{74241743-F7D8-E846-86BC-EABA28E1BC16}"/>
          </ac:spMkLst>
        </pc:spChg>
        <pc:spChg chg="add mod">
          <ac:chgData name="Oleksandr Kazymyrov" userId="2d15c74d-fb47-4c8f-b506-fae4127005b2" providerId="ADAL" clId="{177BF265-7E1E-984B-8D1A-64DC77B2076C}" dt="2019-11-23T12:20:33.647" v="2708" actId="1076"/>
          <ac:spMkLst>
            <pc:docMk/>
            <pc:sldMk cId="3042027652" sldId="466"/>
            <ac:spMk id="50" creationId="{C571AF37-7E3E-1C45-AFD4-AA1F28945797}"/>
          </ac:spMkLst>
        </pc:spChg>
        <pc:spChg chg="add mod">
          <ac:chgData name="Oleksandr Kazymyrov" userId="2d15c74d-fb47-4c8f-b506-fae4127005b2" providerId="ADAL" clId="{177BF265-7E1E-984B-8D1A-64DC77B2076C}" dt="2019-11-23T12:20:33.647" v="2708" actId="1076"/>
          <ac:spMkLst>
            <pc:docMk/>
            <pc:sldMk cId="3042027652" sldId="466"/>
            <ac:spMk id="51" creationId="{1102EEAE-C30B-794D-91C6-D95E1D4A429F}"/>
          </ac:spMkLst>
        </pc:spChg>
        <pc:spChg chg="add mod">
          <ac:chgData name="Oleksandr Kazymyrov" userId="2d15c74d-fb47-4c8f-b506-fae4127005b2" providerId="ADAL" clId="{177BF265-7E1E-984B-8D1A-64DC77B2076C}" dt="2019-11-23T12:20:33.647" v="2708" actId="1076"/>
          <ac:spMkLst>
            <pc:docMk/>
            <pc:sldMk cId="3042027652" sldId="466"/>
            <ac:spMk id="52" creationId="{BAED1A35-BEE0-854B-80A6-401ED4FF9353}"/>
          </ac:spMkLst>
        </pc:spChg>
        <pc:spChg chg="add mod">
          <ac:chgData name="Oleksandr Kazymyrov" userId="2d15c74d-fb47-4c8f-b506-fae4127005b2" providerId="ADAL" clId="{177BF265-7E1E-984B-8D1A-64DC77B2076C}" dt="2019-11-23T12:20:33.647" v="2708" actId="1076"/>
          <ac:spMkLst>
            <pc:docMk/>
            <pc:sldMk cId="3042027652" sldId="466"/>
            <ac:spMk id="53" creationId="{667DFAB2-50AA-A74B-9120-155420917F39}"/>
          </ac:spMkLst>
        </pc:spChg>
        <pc:spChg chg="add mod">
          <ac:chgData name="Oleksandr Kazymyrov" userId="2d15c74d-fb47-4c8f-b506-fae4127005b2" providerId="ADAL" clId="{177BF265-7E1E-984B-8D1A-64DC77B2076C}" dt="2019-11-23T12:20:33.647" v="2708" actId="1076"/>
          <ac:spMkLst>
            <pc:docMk/>
            <pc:sldMk cId="3042027652" sldId="466"/>
            <ac:spMk id="54" creationId="{8C101403-86C4-AC42-95EE-8C6049474506}"/>
          </ac:spMkLst>
        </pc:spChg>
        <pc:spChg chg="add mod">
          <ac:chgData name="Oleksandr Kazymyrov" userId="2d15c74d-fb47-4c8f-b506-fae4127005b2" providerId="ADAL" clId="{177BF265-7E1E-984B-8D1A-64DC77B2076C}" dt="2019-11-23T12:20:33.647" v="2708" actId="1076"/>
          <ac:spMkLst>
            <pc:docMk/>
            <pc:sldMk cId="3042027652" sldId="466"/>
            <ac:spMk id="55" creationId="{5C9BE150-8CB7-DD4C-A9CE-A47AC0CAADC4}"/>
          </ac:spMkLst>
        </pc:spChg>
        <pc:spChg chg="add mod">
          <ac:chgData name="Oleksandr Kazymyrov" userId="2d15c74d-fb47-4c8f-b506-fae4127005b2" providerId="ADAL" clId="{177BF265-7E1E-984B-8D1A-64DC77B2076C}" dt="2019-11-23T12:20:33.647" v="2708" actId="1076"/>
          <ac:spMkLst>
            <pc:docMk/>
            <pc:sldMk cId="3042027652" sldId="466"/>
            <ac:spMk id="56" creationId="{D8E921B3-5CBA-6A41-8BA9-68EBA8272F1E}"/>
          </ac:spMkLst>
        </pc:spChg>
        <pc:spChg chg="add mod">
          <ac:chgData name="Oleksandr Kazymyrov" userId="2d15c74d-fb47-4c8f-b506-fae4127005b2" providerId="ADAL" clId="{177BF265-7E1E-984B-8D1A-64DC77B2076C}" dt="2019-11-23T12:20:33.647" v="2708" actId="1076"/>
          <ac:spMkLst>
            <pc:docMk/>
            <pc:sldMk cId="3042027652" sldId="466"/>
            <ac:spMk id="57" creationId="{9E69A795-4430-4F41-909A-9ACDCC5B7572}"/>
          </ac:spMkLst>
        </pc:spChg>
        <pc:spChg chg="add mod">
          <ac:chgData name="Oleksandr Kazymyrov" userId="2d15c74d-fb47-4c8f-b506-fae4127005b2" providerId="ADAL" clId="{177BF265-7E1E-984B-8D1A-64DC77B2076C}" dt="2019-11-23T12:20:33.647" v="2708" actId="1076"/>
          <ac:spMkLst>
            <pc:docMk/>
            <pc:sldMk cId="3042027652" sldId="466"/>
            <ac:spMk id="58" creationId="{31A2AD4D-CB14-CD49-AA0B-918C1E9D8AE8}"/>
          </ac:spMkLst>
        </pc:spChg>
        <pc:spChg chg="add mod">
          <ac:chgData name="Oleksandr Kazymyrov" userId="2d15c74d-fb47-4c8f-b506-fae4127005b2" providerId="ADAL" clId="{177BF265-7E1E-984B-8D1A-64DC77B2076C}" dt="2019-11-23T12:20:33.647" v="2708" actId="1076"/>
          <ac:spMkLst>
            <pc:docMk/>
            <pc:sldMk cId="3042027652" sldId="466"/>
            <ac:spMk id="59" creationId="{A716BC65-92BE-4241-8F5F-335CD3AAAFB1}"/>
          </ac:spMkLst>
        </pc:spChg>
        <pc:spChg chg="add mod">
          <ac:chgData name="Oleksandr Kazymyrov" userId="2d15c74d-fb47-4c8f-b506-fae4127005b2" providerId="ADAL" clId="{177BF265-7E1E-984B-8D1A-64DC77B2076C}" dt="2019-11-23T12:20:33.647" v="2708" actId="1076"/>
          <ac:spMkLst>
            <pc:docMk/>
            <pc:sldMk cId="3042027652" sldId="466"/>
            <ac:spMk id="60" creationId="{EF284950-0C86-7F45-96B8-58F95E24AAF4}"/>
          </ac:spMkLst>
        </pc:spChg>
        <pc:spChg chg="add mod">
          <ac:chgData name="Oleksandr Kazymyrov" userId="2d15c74d-fb47-4c8f-b506-fae4127005b2" providerId="ADAL" clId="{177BF265-7E1E-984B-8D1A-64DC77B2076C}" dt="2019-11-23T12:20:33.647" v="2708" actId="1076"/>
          <ac:spMkLst>
            <pc:docMk/>
            <pc:sldMk cId="3042027652" sldId="466"/>
            <ac:spMk id="61" creationId="{3F35D6FC-0298-604F-BCB7-62D576E27A7D}"/>
          </ac:spMkLst>
        </pc:spChg>
        <pc:spChg chg="add mod">
          <ac:chgData name="Oleksandr Kazymyrov" userId="2d15c74d-fb47-4c8f-b506-fae4127005b2" providerId="ADAL" clId="{177BF265-7E1E-984B-8D1A-64DC77B2076C}" dt="2019-11-23T12:20:33.647" v="2708" actId="1076"/>
          <ac:spMkLst>
            <pc:docMk/>
            <pc:sldMk cId="3042027652" sldId="466"/>
            <ac:spMk id="62" creationId="{25DDF4EC-0F83-0A45-BDA7-F33815CA58AA}"/>
          </ac:spMkLst>
        </pc:spChg>
        <pc:spChg chg="add mod">
          <ac:chgData name="Oleksandr Kazymyrov" userId="2d15c74d-fb47-4c8f-b506-fae4127005b2" providerId="ADAL" clId="{177BF265-7E1E-984B-8D1A-64DC77B2076C}" dt="2019-11-23T12:20:33.647" v="2708" actId="1076"/>
          <ac:spMkLst>
            <pc:docMk/>
            <pc:sldMk cId="3042027652" sldId="466"/>
            <ac:spMk id="63" creationId="{2C37D70A-5E1B-7440-872C-F8E8CC00B9EC}"/>
          </ac:spMkLst>
        </pc:spChg>
        <pc:spChg chg="add mod">
          <ac:chgData name="Oleksandr Kazymyrov" userId="2d15c74d-fb47-4c8f-b506-fae4127005b2" providerId="ADAL" clId="{177BF265-7E1E-984B-8D1A-64DC77B2076C}" dt="2019-11-23T12:20:33.647" v="2708" actId="1076"/>
          <ac:spMkLst>
            <pc:docMk/>
            <pc:sldMk cId="3042027652" sldId="466"/>
            <ac:spMk id="64" creationId="{16A17C48-3C47-1B4A-87E7-01676246C3F0}"/>
          </ac:spMkLst>
        </pc:spChg>
        <pc:spChg chg="add mod">
          <ac:chgData name="Oleksandr Kazymyrov" userId="2d15c74d-fb47-4c8f-b506-fae4127005b2" providerId="ADAL" clId="{177BF265-7E1E-984B-8D1A-64DC77B2076C}" dt="2019-11-23T12:20:33.647" v="2708" actId="1076"/>
          <ac:spMkLst>
            <pc:docMk/>
            <pc:sldMk cId="3042027652" sldId="466"/>
            <ac:spMk id="65" creationId="{17B1CAAE-507D-8541-B330-AA6D18FEFD12}"/>
          </ac:spMkLst>
        </pc:spChg>
        <pc:spChg chg="add mod">
          <ac:chgData name="Oleksandr Kazymyrov" userId="2d15c74d-fb47-4c8f-b506-fae4127005b2" providerId="ADAL" clId="{177BF265-7E1E-984B-8D1A-64DC77B2076C}" dt="2019-11-23T12:20:33.647" v="2708" actId="1076"/>
          <ac:spMkLst>
            <pc:docMk/>
            <pc:sldMk cId="3042027652" sldId="466"/>
            <ac:spMk id="66" creationId="{37F1A803-709F-5742-996C-1D772C709D84}"/>
          </ac:spMkLst>
        </pc:spChg>
        <pc:spChg chg="add mod">
          <ac:chgData name="Oleksandr Kazymyrov" userId="2d15c74d-fb47-4c8f-b506-fae4127005b2" providerId="ADAL" clId="{177BF265-7E1E-984B-8D1A-64DC77B2076C}" dt="2019-11-23T12:20:33.647" v="2708" actId="1076"/>
          <ac:spMkLst>
            <pc:docMk/>
            <pc:sldMk cId="3042027652" sldId="466"/>
            <ac:spMk id="67" creationId="{DCB85640-CB72-A84E-9A90-A0975E6D4EB2}"/>
          </ac:spMkLst>
        </pc:spChg>
        <pc:spChg chg="add mod">
          <ac:chgData name="Oleksandr Kazymyrov" userId="2d15c74d-fb47-4c8f-b506-fae4127005b2" providerId="ADAL" clId="{177BF265-7E1E-984B-8D1A-64DC77B2076C}" dt="2019-11-23T12:20:33.647" v="2708" actId="1076"/>
          <ac:spMkLst>
            <pc:docMk/>
            <pc:sldMk cId="3042027652" sldId="466"/>
            <ac:spMk id="68" creationId="{CCF82C5A-0696-C24B-893A-8A3FD82F2B07}"/>
          </ac:spMkLst>
        </pc:spChg>
        <pc:spChg chg="add mod">
          <ac:chgData name="Oleksandr Kazymyrov" userId="2d15c74d-fb47-4c8f-b506-fae4127005b2" providerId="ADAL" clId="{177BF265-7E1E-984B-8D1A-64DC77B2076C}" dt="2019-11-23T12:20:33.647" v="2708" actId="1076"/>
          <ac:spMkLst>
            <pc:docMk/>
            <pc:sldMk cId="3042027652" sldId="466"/>
            <ac:spMk id="69" creationId="{7A4E94D5-2198-D74E-BBC9-BA8385B09DB4}"/>
          </ac:spMkLst>
        </pc:spChg>
        <pc:spChg chg="add mod">
          <ac:chgData name="Oleksandr Kazymyrov" userId="2d15c74d-fb47-4c8f-b506-fae4127005b2" providerId="ADAL" clId="{177BF265-7E1E-984B-8D1A-64DC77B2076C}" dt="2019-11-23T12:20:33.647" v="2708" actId="1076"/>
          <ac:spMkLst>
            <pc:docMk/>
            <pc:sldMk cId="3042027652" sldId="466"/>
            <ac:spMk id="70" creationId="{9F328DDD-E159-A24D-A962-97809CB20E75}"/>
          </ac:spMkLst>
        </pc:spChg>
        <pc:spChg chg="add mod">
          <ac:chgData name="Oleksandr Kazymyrov" userId="2d15c74d-fb47-4c8f-b506-fae4127005b2" providerId="ADAL" clId="{177BF265-7E1E-984B-8D1A-64DC77B2076C}" dt="2019-11-23T12:20:33.647" v="2708" actId="1076"/>
          <ac:spMkLst>
            <pc:docMk/>
            <pc:sldMk cId="3042027652" sldId="466"/>
            <ac:spMk id="71" creationId="{AAFB1CD3-0CD5-D149-BD22-3E523658A725}"/>
          </ac:spMkLst>
        </pc:spChg>
        <pc:spChg chg="add mod">
          <ac:chgData name="Oleksandr Kazymyrov" userId="2d15c74d-fb47-4c8f-b506-fae4127005b2" providerId="ADAL" clId="{177BF265-7E1E-984B-8D1A-64DC77B2076C}" dt="2019-11-23T12:20:33.647" v="2708" actId="1076"/>
          <ac:spMkLst>
            <pc:docMk/>
            <pc:sldMk cId="3042027652" sldId="466"/>
            <ac:spMk id="72" creationId="{A54F710F-90A4-9046-9596-EDC8A6EDEF4B}"/>
          </ac:spMkLst>
        </pc:spChg>
        <pc:spChg chg="add mod">
          <ac:chgData name="Oleksandr Kazymyrov" userId="2d15c74d-fb47-4c8f-b506-fae4127005b2" providerId="ADAL" clId="{177BF265-7E1E-984B-8D1A-64DC77B2076C}" dt="2019-11-23T12:20:33.647" v="2708" actId="1076"/>
          <ac:spMkLst>
            <pc:docMk/>
            <pc:sldMk cId="3042027652" sldId="466"/>
            <ac:spMk id="73" creationId="{DB7DCD82-0144-D04F-ABCA-CB5344ADD661}"/>
          </ac:spMkLst>
        </pc:spChg>
        <pc:spChg chg="add mod">
          <ac:chgData name="Oleksandr Kazymyrov" userId="2d15c74d-fb47-4c8f-b506-fae4127005b2" providerId="ADAL" clId="{177BF265-7E1E-984B-8D1A-64DC77B2076C}" dt="2019-11-23T12:20:33.647" v="2708" actId="1076"/>
          <ac:spMkLst>
            <pc:docMk/>
            <pc:sldMk cId="3042027652" sldId="466"/>
            <ac:spMk id="74" creationId="{022204D2-A6B1-144B-9939-99734BCA64DB}"/>
          </ac:spMkLst>
        </pc:spChg>
        <pc:spChg chg="add mod">
          <ac:chgData name="Oleksandr Kazymyrov" userId="2d15c74d-fb47-4c8f-b506-fae4127005b2" providerId="ADAL" clId="{177BF265-7E1E-984B-8D1A-64DC77B2076C}" dt="2019-11-23T12:20:33.647" v="2708" actId="1076"/>
          <ac:spMkLst>
            <pc:docMk/>
            <pc:sldMk cId="3042027652" sldId="466"/>
            <ac:spMk id="75" creationId="{C87EB491-780F-214A-9AA8-1F0E9BAC87A8}"/>
          </ac:spMkLst>
        </pc:spChg>
        <pc:spChg chg="add mod">
          <ac:chgData name="Oleksandr Kazymyrov" userId="2d15c74d-fb47-4c8f-b506-fae4127005b2" providerId="ADAL" clId="{177BF265-7E1E-984B-8D1A-64DC77B2076C}" dt="2019-11-23T12:20:33.647" v="2708" actId="1076"/>
          <ac:spMkLst>
            <pc:docMk/>
            <pc:sldMk cId="3042027652" sldId="466"/>
            <ac:spMk id="76" creationId="{536C53DA-4A9D-DA4C-9504-205D86FEF7CA}"/>
          </ac:spMkLst>
        </pc:spChg>
        <pc:spChg chg="add mod">
          <ac:chgData name="Oleksandr Kazymyrov" userId="2d15c74d-fb47-4c8f-b506-fae4127005b2" providerId="ADAL" clId="{177BF265-7E1E-984B-8D1A-64DC77B2076C}" dt="2019-11-23T12:20:33.647" v="2708" actId="1076"/>
          <ac:spMkLst>
            <pc:docMk/>
            <pc:sldMk cId="3042027652" sldId="466"/>
            <ac:spMk id="77" creationId="{F5B2952A-F9A0-B44D-B9BB-11FB99B417F9}"/>
          </ac:spMkLst>
        </pc:spChg>
        <pc:spChg chg="add mod">
          <ac:chgData name="Oleksandr Kazymyrov" userId="2d15c74d-fb47-4c8f-b506-fae4127005b2" providerId="ADAL" clId="{177BF265-7E1E-984B-8D1A-64DC77B2076C}" dt="2019-11-23T12:20:33.647" v="2708" actId="1076"/>
          <ac:spMkLst>
            <pc:docMk/>
            <pc:sldMk cId="3042027652" sldId="466"/>
            <ac:spMk id="78" creationId="{4DD0EC16-6BA8-0C47-8AD9-D4248314E17B}"/>
          </ac:spMkLst>
        </pc:spChg>
        <pc:spChg chg="add mod">
          <ac:chgData name="Oleksandr Kazymyrov" userId="2d15c74d-fb47-4c8f-b506-fae4127005b2" providerId="ADAL" clId="{177BF265-7E1E-984B-8D1A-64DC77B2076C}" dt="2019-11-23T12:20:33.647" v="2708" actId="1076"/>
          <ac:spMkLst>
            <pc:docMk/>
            <pc:sldMk cId="3042027652" sldId="466"/>
            <ac:spMk id="79" creationId="{A01B4200-FA1C-7549-9CC9-AD6B6C6BF7C2}"/>
          </ac:spMkLst>
        </pc:spChg>
        <pc:spChg chg="add mod">
          <ac:chgData name="Oleksandr Kazymyrov" userId="2d15c74d-fb47-4c8f-b506-fae4127005b2" providerId="ADAL" clId="{177BF265-7E1E-984B-8D1A-64DC77B2076C}" dt="2019-11-23T12:20:33.647" v="2708" actId="1076"/>
          <ac:spMkLst>
            <pc:docMk/>
            <pc:sldMk cId="3042027652" sldId="466"/>
            <ac:spMk id="80" creationId="{AEACB64E-8AB5-4740-9D58-BC5CB7DB3B84}"/>
          </ac:spMkLst>
        </pc:spChg>
        <pc:spChg chg="add mod">
          <ac:chgData name="Oleksandr Kazymyrov" userId="2d15c74d-fb47-4c8f-b506-fae4127005b2" providerId="ADAL" clId="{177BF265-7E1E-984B-8D1A-64DC77B2076C}" dt="2019-11-23T12:20:33.647" v="2708" actId="1076"/>
          <ac:spMkLst>
            <pc:docMk/>
            <pc:sldMk cId="3042027652" sldId="466"/>
            <ac:spMk id="81" creationId="{E9F46E84-7A43-DC4B-A874-15AF009E7FBA}"/>
          </ac:spMkLst>
        </pc:spChg>
        <pc:spChg chg="add mod">
          <ac:chgData name="Oleksandr Kazymyrov" userId="2d15c74d-fb47-4c8f-b506-fae4127005b2" providerId="ADAL" clId="{177BF265-7E1E-984B-8D1A-64DC77B2076C}" dt="2019-11-23T12:20:33.647" v="2708" actId="1076"/>
          <ac:spMkLst>
            <pc:docMk/>
            <pc:sldMk cId="3042027652" sldId="466"/>
            <ac:spMk id="82" creationId="{BF867E72-8C03-9548-9345-F34612FAC71D}"/>
          </ac:spMkLst>
        </pc:spChg>
        <pc:spChg chg="add mod">
          <ac:chgData name="Oleksandr Kazymyrov" userId="2d15c74d-fb47-4c8f-b506-fae4127005b2" providerId="ADAL" clId="{177BF265-7E1E-984B-8D1A-64DC77B2076C}" dt="2019-11-23T12:20:33.647" v="2708" actId="1076"/>
          <ac:spMkLst>
            <pc:docMk/>
            <pc:sldMk cId="3042027652" sldId="466"/>
            <ac:spMk id="83" creationId="{4BAFC5BA-B1D8-E747-A26E-AA43011BD446}"/>
          </ac:spMkLst>
        </pc:spChg>
        <pc:spChg chg="add mod">
          <ac:chgData name="Oleksandr Kazymyrov" userId="2d15c74d-fb47-4c8f-b506-fae4127005b2" providerId="ADAL" clId="{177BF265-7E1E-984B-8D1A-64DC77B2076C}" dt="2019-11-23T12:20:33.647" v="2708" actId="1076"/>
          <ac:spMkLst>
            <pc:docMk/>
            <pc:sldMk cId="3042027652" sldId="466"/>
            <ac:spMk id="84" creationId="{FC0ACB5F-958D-AB43-B4CE-64E7489FDF29}"/>
          </ac:spMkLst>
        </pc:spChg>
        <pc:spChg chg="add del mod">
          <ac:chgData name="Oleksandr Kazymyrov" userId="2d15c74d-fb47-4c8f-b506-fae4127005b2" providerId="ADAL" clId="{177BF265-7E1E-984B-8D1A-64DC77B2076C}" dt="2019-11-23T12:20:21.103" v="2705" actId="478"/>
          <ac:spMkLst>
            <pc:docMk/>
            <pc:sldMk cId="3042027652" sldId="466"/>
            <ac:spMk id="85" creationId="{2045D264-D857-B342-9C67-1590E31C75F6}"/>
          </ac:spMkLst>
        </pc:spChg>
        <pc:picChg chg="del">
          <ac:chgData name="Oleksandr Kazymyrov" userId="2d15c74d-fb47-4c8f-b506-fae4127005b2" providerId="ADAL" clId="{177BF265-7E1E-984B-8D1A-64DC77B2076C}" dt="2019-11-23T12:19:55.619" v="2698" actId="478"/>
          <ac:picMkLst>
            <pc:docMk/>
            <pc:sldMk cId="3042027652" sldId="466"/>
            <ac:picMk id="3" creationId="{4BD606F0-C58E-514F-B097-E5E7FAC65B11}"/>
          </ac:picMkLst>
        </pc:picChg>
        <pc:cxnChg chg="add mod">
          <ac:chgData name="Oleksandr Kazymyrov" userId="2d15c74d-fb47-4c8f-b506-fae4127005b2" providerId="ADAL" clId="{177BF265-7E1E-984B-8D1A-64DC77B2076C}" dt="2019-11-23T12:20:33.647" v="2708" actId="1076"/>
          <ac:cxnSpMkLst>
            <pc:docMk/>
            <pc:sldMk cId="3042027652" sldId="466"/>
            <ac:cxnSpMk id="11" creationId="{BEB83C0B-3824-CE45-B5E7-53FDE5B2EC3F}"/>
          </ac:cxnSpMkLst>
        </pc:cxnChg>
        <pc:cxnChg chg="add mod">
          <ac:chgData name="Oleksandr Kazymyrov" userId="2d15c74d-fb47-4c8f-b506-fae4127005b2" providerId="ADAL" clId="{177BF265-7E1E-984B-8D1A-64DC77B2076C}" dt="2019-11-23T12:20:33.647" v="2708" actId="1076"/>
          <ac:cxnSpMkLst>
            <pc:docMk/>
            <pc:sldMk cId="3042027652" sldId="466"/>
            <ac:cxnSpMk id="13" creationId="{A440C72A-56D0-E048-9723-39BABC9EC499}"/>
          </ac:cxnSpMkLst>
        </pc:cxnChg>
        <pc:cxnChg chg="add mod">
          <ac:chgData name="Oleksandr Kazymyrov" userId="2d15c74d-fb47-4c8f-b506-fae4127005b2" providerId="ADAL" clId="{177BF265-7E1E-984B-8D1A-64DC77B2076C}" dt="2019-11-23T12:20:33.647" v="2708" actId="1076"/>
          <ac:cxnSpMkLst>
            <pc:docMk/>
            <pc:sldMk cId="3042027652" sldId="466"/>
            <ac:cxnSpMk id="15" creationId="{D59C01EA-75B8-3340-A21F-7B7EECC5A6AE}"/>
          </ac:cxnSpMkLst>
        </pc:cxnChg>
        <pc:cxnChg chg="add mod">
          <ac:chgData name="Oleksandr Kazymyrov" userId="2d15c74d-fb47-4c8f-b506-fae4127005b2" providerId="ADAL" clId="{177BF265-7E1E-984B-8D1A-64DC77B2076C}" dt="2019-11-23T12:20:33.647" v="2708" actId="1076"/>
          <ac:cxnSpMkLst>
            <pc:docMk/>
            <pc:sldMk cId="3042027652" sldId="466"/>
            <ac:cxnSpMk id="17" creationId="{814C407C-AF26-AD44-9279-688EB3645F9A}"/>
          </ac:cxnSpMkLst>
        </pc:cxnChg>
        <pc:cxnChg chg="add mod">
          <ac:chgData name="Oleksandr Kazymyrov" userId="2d15c74d-fb47-4c8f-b506-fae4127005b2" providerId="ADAL" clId="{177BF265-7E1E-984B-8D1A-64DC77B2076C}" dt="2019-11-23T12:20:33.647" v="2708" actId="1076"/>
          <ac:cxnSpMkLst>
            <pc:docMk/>
            <pc:sldMk cId="3042027652" sldId="466"/>
            <ac:cxnSpMk id="19" creationId="{31A518B5-D520-5E4A-9052-E4AC717B7D09}"/>
          </ac:cxnSpMkLst>
        </pc:cxnChg>
        <pc:cxnChg chg="add mod">
          <ac:chgData name="Oleksandr Kazymyrov" userId="2d15c74d-fb47-4c8f-b506-fae4127005b2" providerId="ADAL" clId="{177BF265-7E1E-984B-8D1A-64DC77B2076C}" dt="2019-11-23T12:20:33.647" v="2708" actId="1076"/>
          <ac:cxnSpMkLst>
            <pc:docMk/>
            <pc:sldMk cId="3042027652" sldId="466"/>
            <ac:cxnSpMk id="21" creationId="{F8A0D2E5-2724-194F-BD29-41F67C812712}"/>
          </ac:cxnSpMkLst>
        </pc:cxnChg>
        <pc:cxnChg chg="add mod">
          <ac:chgData name="Oleksandr Kazymyrov" userId="2d15c74d-fb47-4c8f-b506-fae4127005b2" providerId="ADAL" clId="{177BF265-7E1E-984B-8D1A-64DC77B2076C}" dt="2019-11-23T12:20:33.647" v="2708" actId="1076"/>
          <ac:cxnSpMkLst>
            <pc:docMk/>
            <pc:sldMk cId="3042027652" sldId="466"/>
            <ac:cxnSpMk id="23" creationId="{E4D1DBD1-C16C-154C-A124-73BBF9D84E81}"/>
          </ac:cxnSpMkLst>
        </pc:cxnChg>
        <pc:cxnChg chg="add mod">
          <ac:chgData name="Oleksandr Kazymyrov" userId="2d15c74d-fb47-4c8f-b506-fae4127005b2" providerId="ADAL" clId="{177BF265-7E1E-984B-8D1A-64DC77B2076C}" dt="2019-11-23T12:20:33.647" v="2708" actId="1076"/>
          <ac:cxnSpMkLst>
            <pc:docMk/>
            <pc:sldMk cId="3042027652" sldId="466"/>
            <ac:cxnSpMk id="24" creationId="{244754D9-157D-534C-A9E3-45753DC16709}"/>
          </ac:cxnSpMkLst>
        </pc:cxnChg>
        <pc:cxnChg chg="add mod">
          <ac:chgData name="Oleksandr Kazymyrov" userId="2d15c74d-fb47-4c8f-b506-fae4127005b2" providerId="ADAL" clId="{177BF265-7E1E-984B-8D1A-64DC77B2076C}" dt="2019-11-23T12:20:33.647" v="2708" actId="1076"/>
          <ac:cxnSpMkLst>
            <pc:docMk/>
            <pc:sldMk cId="3042027652" sldId="466"/>
            <ac:cxnSpMk id="25" creationId="{18338E5C-BCF9-EB47-81BB-A786C2F85184}"/>
          </ac:cxnSpMkLst>
        </pc:cxnChg>
        <pc:cxnChg chg="add mod">
          <ac:chgData name="Oleksandr Kazymyrov" userId="2d15c74d-fb47-4c8f-b506-fae4127005b2" providerId="ADAL" clId="{177BF265-7E1E-984B-8D1A-64DC77B2076C}" dt="2019-11-23T12:20:33.647" v="2708" actId="1076"/>
          <ac:cxnSpMkLst>
            <pc:docMk/>
            <pc:sldMk cId="3042027652" sldId="466"/>
            <ac:cxnSpMk id="26" creationId="{08382252-E373-A847-AF13-1E4C6B537C6A}"/>
          </ac:cxnSpMkLst>
        </pc:cxnChg>
        <pc:cxnChg chg="add mod">
          <ac:chgData name="Oleksandr Kazymyrov" userId="2d15c74d-fb47-4c8f-b506-fae4127005b2" providerId="ADAL" clId="{177BF265-7E1E-984B-8D1A-64DC77B2076C}" dt="2019-11-23T12:20:33.647" v="2708" actId="1076"/>
          <ac:cxnSpMkLst>
            <pc:docMk/>
            <pc:sldMk cId="3042027652" sldId="466"/>
            <ac:cxnSpMk id="27" creationId="{7FA92843-7950-FB41-976E-CB8055126BDC}"/>
          </ac:cxnSpMkLst>
        </pc:cxnChg>
        <pc:cxnChg chg="add mod">
          <ac:chgData name="Oleksandr Kazymyrov" userId="2d15c74d-fb47-4c8f-b506-fae4127005b2" providerId="ADAL" clId="{177BF265-7E1E-984B-8D1A-64DC77B2076C}" dt="2019-11-23T12:20:33.647" v="2708" actId="1076"/>
          <ac:cxnSpMkLst>
            <pc:docMk/>
            <pc:sldMk cId="3042027652" sldId="466"/>
            <ac:cxnSpMk id="28" creationId="{8B2F5681-AD0F-1648-9301-41ED3901995D}"/>
          </ac:cxnSpMkLst>
        </pc:cxnChg>
        <pc:cxnChg chg="add mod">
          <ac:chgData name="Oleksandr Kazymyrov" userId="2d15c74d-fb47-4c8f-b506-fae4127005b2" providerId="ADAL" clId="{177BF265-7E1E-984B-8D1A-64DC77B2076C}" dt="2019-11-23T12:20:33.647" v="2708" actId="1076"/>
          <ac:cxnSpMkLst>
            <pc:docMk/>
            <pc:sldMk cId="3042027652" sldId="466"/>
            <ac:cxnSpMk id="29" creationId="{0D2CB610-FEEE-094B-8913-2FA6B67814CA}"/>
          </ac:cxnSpMkLst>
        </pc:cxnChg>
        <pc:cxnChg chg="add mod">
          <ac:chgData name="Oleksandr Kazymyrov" userId="2d15c74d-fb47-4c8f-b506-fae4127005b2" providerId="ADAL" clId="{177BF265-7E1E-984B-8D1A-64DC77B2076C}" dt="2019-11-23T12:20:33.647" v="2708" actId="1076"/>
          <ac:cxnSpMkLst>
            <pc:docMk/>
            <pc:sldMk cId="3042027652" sldId="466"/>
            <ac:cxnSpMk id="30" creationId="{35B81706-C4DB-EA45-9D26-952CF5BC2E53}"/>
          </ac:cxnSpMkLst>
        </pc:cxnChg>
        <pc:cxnChg chg="add mod">
          <ac:chgData name="Oleksandr Kazymyrov" userId="2d15c74d-fb47-4c8f-b506-fae4127005b2" providerId="ADAL" clId="{177BF265-7E1E-984B-8D1A-64DC77B2076C}" dt="2019-11-23T12:20:33.647" v="2708" actId="1076"/>
          <ac:cxnSpMkLst>
            <pc:docMk/>
            <pc:sldMk cId="3042027652" sldId="466"/>
            <ac:cxnSpMk id="31" creationId="{DFC1681A-C20F-AA40-8E42-9A3155A17F9B}"/>
          </ac:cxnSpMkLst>
        </pc:cxnChg>
        <pc:cxnChg chg="add mod">
          <ac:chgData name="Oleksandr Kazymyrov" userId="2d15c74d-fb47-4c8f-b506-fae4127005b2" providerId="ADAL" clId="{177BF265-7E1E-984B-8D1A-64DC77B2076C}" dt="2019-11-23T12:20:33.647" v="2708" actId="1076"/>
          <ac:cxnSpMkLst>
            <pc:docMk/>
            <pc:sldMk cId="3042027652" sldId="466"/>
            <ac:cxnSpMk id="32" creationId="{2542E534-152C-7C49-ADBE-9865C8652DC2}"/>
          </ac:cxnSpMkLst>
        </pc:cxnChg>
        <pc:cxnChg chg="add mod">
          <ac:chgData name="Oleksandr Kazymyrov" userId="2d15c74d-fb47-4c8f-b506-fae4127005b2" providerId="ADAL" clId="{177BF265-7E1E-984B-8D1A-64DC77B2076C}" dt="2019-11-23T12:20:33.647" v="2708" actId="1076"/>
          <ac:cxnSpMkLst>
            <pc:docMk/>
            <pc:sldMk cId="3042027652" sldId="466"/>
            <ac:cxnSpMk id="33" creationId="{ADE56C18-33C4-DF4B-ACEB-35184D9AE5E0}"/>
          </ac:cxnSpMkLst>
        </pc:cxnChg>
        <pc:cxnChg chg="add mod">
          <ac:chgData name="Oleksandr Kazymyrov" userId="2d15c74d-fb47-4c8f-b506-fae4127005b2" providerId="ADAL" clId="{177BF265-7E1E-984B-8D1A-64DC77B2076C}" dt="2019-11-23T12:20:33.647" v="2708" actId="1076"/>
          <ac:cxnSpMkLst>
            <pc:docMk/>
            <pc:sldMk cId="3042027652" sldId="466"/>
            <ac:cxnSpMk id="34" creationId="{E13A1CAC-F91A-B242-B01E-10FDBAE71703}"/>
          </ac:cxnSpMkLst>
        </pc:cxnChg>
        <pc:cxnChg chg="add mod">
          <ac:chgData name="Oleksandr Kazymyrov" userId="2d15c74d-fb47-4c8f-b506-fae4127005b2" providerId="ADAL" clId="{177BF265-7E1E-984B-8D1A-64DC77B2076C}" dt="2019-11-23T12:20:33.647" v="2708" actId="1076"/>
          <ac:cxnSpMkLst>
            <pc:docMk/>
            <pc:sldMk cId="3042027652" sldId="466"/>
            <ac:cxnSpMk id="35" creationId="{763C0ECC-AB64-C941-A6DA-30659C55270A}"/>
          </ac:cxnSpMkLst>
        </pc:cxnChg>
        <pc:cxnChg chg="add mod">
          <ac:chgData name="Oleksandr Kazymyrov" userId="2d15c74d-fb47-4c8f-b506-fae4127005b2" providerId="ADAL" clId="{177BF265-7E1E-984B-8D1A-64DC77B2076C}" dt="2019-11-23T12:20:33.647" v="2708" actId="1076"/>
          <ac:cxnSpMkLst>
            <pc:docMk/>
            <pc:sldMk cId="3042027652" sldId="466"/>
            <ac:cxnSpMk id="36" creationId="{282BA740-A6CA-C545-AC4B-0A4BEC0807A7}"/>
          </ac:cxnSpMkLst>
        </pc:cxnChg>
        <pc:cxnChg chg="add mod">
          <ac:chgData name="Oleksandr Kazymyrov" userId="2d15c74d-fb47-4c8f-b506-fae4127005b2" providerId="ADAL" clId="{177BF265-7E1E-984B-8D1A-64DC77B2076C}" dt="2019-11-23T12:20:33.647" v="2708" actId="1076"/>
          <ac:cxnSpMkLst>
            <pc:docMk/>
            <pc:sldMk cId="3042027652" sldId="466"/>
            <ac:cxnSpMk id="37" creationId="{B2246359-527B-3144-9872-C85F47AC74B6}"/>
          </ac:cxnSpMkLst>
        </pc:cxnChg>
        <pc:cxnChg chg="add mod">
          <ac:chgData name="Oleksandr Kazymyrov" userId="2d15c74d-fb47-4c8f-b506-fae4127005b2" providerId="ADAL" clId="{177BF265-7E1E-984B-8D1A-64DC77B2076C}" dt="2019-11-23T12:20:33.647" v="2708" actId="1076"/>
          <ac:cxnSpMkLst>
            <pc:docMk/>
            <pc:sldMk cId="3042027652" sldId="466"/>
            <ac:cxnSpMk id="38" creationId="{B2E9D477-97BB-7446-B45C-DDF4F8FD05D4}"/>
          </ac:cxnSpMkLst>
        </pc:cxnChg>
        <pc:cxnChg chg="add mod">
          <ac:chgData name="Oleksandr Kazymyrov" userId="2d15c74d-fb47-4c8f-b506-fae4127005b2" providerId="ADAL" clId="{177BF265-7E1E-984B-8D1A-64DC77B2076C}" dt="2019-11-23T12:20:33.647" v="2708" actId="1076"/>
          <ac:cxnSpMkLst>
            <pc:docMk/>
            <pc:sldMk cId="3042027652" sldId="466"/>
            <ac:cxnSpMk id="39" creationId="{35E7BF9C-E6D8-E840-94AA-108E986D46C2}"/>
          </ac:cxnSpMkLst>
        </pc:cxnChg>
        <pc:cxnChg chg="add mod">
          <ac:chgData name="Oleksandr Kazymyrov" userId="2d15c74d-fb47-4c8f-b506-fae4127005b2" providerId="ADAL" clId="{177BF265-7E1E-984B-8D1A-64DC77B2076C}" dt="2019-11-23T12:20:33.647" v="2708" actId="1076"/>
          <ac:cxnSpMkLst>
            <pc:docMk/>
            <pc:sldMk cId="3042027652" sldId="466"/>
            <ac:cxnSpMk id="40" creationId="{2810F6BF-34BA-FE41-9A7A-2FAE800FD72B}"/>
          </ac:cxnSpMkLst>
        </pc:cxnChg>
        <pc:cxnChg chg="add mod">
          <ac:chgData name="Oleksandr Kazymyrov" userId="2d15c74d-fb47-4c8f-b506-fae4127005b2" providerId="ADAL" clId="{177BF265-7E1E-984B-8D1A-64DC77B2076C}" dt="2019-11-23T12:20:33.647" v="2708" actId="1076"/>
          <ac:cxnSpMkLst>
            <pc:docMk/>
            <pc:sldMk cId="3042027652" sldId="466"/>
            <ac:cxnSpMk id="41" creationId="{6C4AF64B-C8A8-0E4C-B900-CB469D636933}"/>
          </ac:cxnSpMkLst>
        </pc:cxnChg>
        <pc:cxnChg chg="add mod">
          <ac:chgData name="Oleksandr Kazymyrov" userId="2d15c74d-fb47-4c8f-b506-fae4127005b2" providerId="ADAL" clId="{177BF265-7E1E-984B-8D1A-64DC77B2076C}" dt="2019-11-23T12:20:33.647" v="2708" actId="1076"/>
          <ac:cxnSpMkLst>
            <pc:docMk/>
            <pc:sldMk cId="3042027652" sldId="466"/>
            <ac:cxnSpMk id="42" creationId="{B6DACFF8-A6D5-004F-B658-C6E2BAE590AE}"/>
          </ac:cxnSpMkLst>
        </pc:cxnChg>
        <pc:cxnChg chg="add mod">
          <ac:chgData name="Oleksandr Kazymyrov" userId="2d15c74d-fb47-4c8f-b506-fae4127005b2" providerId="ADAL" clId="{177BF265-7E1E-984B-8D1A-64DC77B2076C}" dt="2019-11-23T12:20:33.647" v="2708" actId="1076"/>
          <ac:cxnSpMkLst>
            <pc:docMk/>
            <pc:sldMk cId="3042027652" sldId="466"/>
            <ac:cxnSpMk id="43" creationId="{13A57868-6696-7744-B159-E64196C130B2}"/>
          </ac:cxnSpMkLst>
        </pc:cxnChg>
      </pc:sldChg>
      <pc:sldChg chg="addSp delSp modSp add mod setBg">
        <pc:chgData name="Oleksandr Kazymyrov" userId="2d15c74d-fb47-4c8f-b506-fae4127005b2" providerId="ADAL" clId="{177BF265-7E1E-984B-8D1A-64DC77B2076C}" dt="2019-11-23T17:37:45.089" v="2729" actId="27614"/>
        <pc:sldMkLst>
          <pc:docMk/>
          <pc:sldMk cId="2405578091" sldId="467"/>
        </pc:sldMkLst>
        <pc:spChg chg="add del">
          <ac:chgData name="Oleksandr Kazymyrov" userId="2d15c74d-fb47-4c8f-b506-fae4127005b2" providerId="ADAL" clId="{177BF265-7E1E-984B-8D1A-64DC77B2076C}" dt="2019-11-23T17:37:33.352" v="2715" actId="26606"/>
          <ac:spMkLst>
            <pc:docMk/>
            <pc:sldMk cId="2405578091" sldId="467"/>
            <ac:spMk id="7" creationId="{AA6EC888-B85F-410F-B430-06583E94BEEC}"/>
          </ac:spMkLst>
        </pc:spChg>
        <pc:spChg chg="add del">
          <ac:chgData name="Oleksandr Kazymyrov" userId="2d15c74d-fb47-4c8f-b506-fae4127005b2" providerId="ADAL" clId="{177BF265-7E1E-984B-8D1A-64DC77B2076C}" dt="2019-11-23T17:37:33.352" v="2715" actId="26606"/>
          <ac:spMkLst>
            <pc:docMk/>
            <pc:sldMk cId="2405578091" sldId="467"/>
            <ac:spMk id="9" creationId="{69805AF4-7989-43AB-9A60-14E3F851FB30}"/>
          </ac:spMkLst>
        </pc:spChg>
        <pc:spChg chg="add del">
          <ac:chgData name="Oleksandr Kazymyrov" userId="2d15c74d-fb47-4c8f-b506-fae4127005b2" providerId="ADAL" clId="{177BF265-7E1E-984B-8D1A-64DC77B2076C}" dt="2019-11-23T17:37:33.352" v="2715" actId="26606"/>
          <ac:spMkLst>
            <pc:docMk/>
            <pc:sldMk cId="2405578091" sldId="467"/>
            <ac:spMk id="11" creationId="{E0036B63-B0EC-4AF3-95D3-2E2DCA25FBC6}"/>
          </ac:spMkLst>
        </pc:spChg>
        <pc:spChg chg="add del">
          <ac:chgData name="Oleksandr Kazymyrov" userId="2d15c74d-fb47-4c8f-b506-fae4127005b2" providerId="ADAL" clId="{177BF265-7E1E-984B-8D1A-64DC77B2076C}" dt="2019-11-23T17:37:34.547" v="2717" actId="26606"/>
          <ac:spMkLst>
            <pc:docMk/>
            <pc:sldMk cId="2405578091" sldId="467"/>
            <ac:spMk id="13" creationId="{C5F79084-E805-48DA-8EAC-CD5FD493EEAD}"/>
          </ac:spMkLst>
        </pc:spChg>
        <pc:spChg chg="add del">
          <ac:chgData name="Oleksandr Kazymyrov" userId="2d15c74d-fb47-4c8f-b506-fae4127005b2" providerId="ADAL" clId="{177BF265-7E1E-984B-8D1A-64DC77B2076C}" dt="2019-11-23T17:37:36.042" v="2719" actId="26606"/>
          <ac:spMkLst>
            <pc:docMk/>
            <pc:sldMk cId="2405578091" sldId="467"/>
            <ac:spMk id="15" creationId="{EDC4EE06-D7B4-4FAC-A561-38A1C380232A}"/>
          </ac:spMkLst>
        </pc:spChg>
        <pc:spChg chg="add del">
          <ac:chgData name="Oleksandr Kazymyrov" userId="2d15c74d-fb47-4c8f-b506-fae4127005b2" providerId="ADAL" clId="{177BF265-7E1E-984B-8D1A-64DC77B2076C}" dt="2019-11-23T17:37:36.042" v="2719" actId="26606"/>
          <ac:spMkLst>
            <pc:docMk/>
            <pc:sldMk cId="2405578091" sldId="467"/>
            <ac:spMk id="16" creationId="{AA6EC888-B85F-410F-B430-06583E94BEEC}"/>
          </ac:spMkLst>
        </pc:spChg>
        <pc:spChg chg="add del">
          <ac:chgData name="Oleksandr Kazymyrov" userId="2d15c74d-fb47-4c8f-b506-fae4127005b2" providerId="ADAL" clId="{177BF265-7E1E-984B-8D1A-64DC77B2076C}" dt="2019-11-23T17:37:36.042" v="2719" actId="26606"/>
          <ac:spMkLst>
            <pc:docMk/>
            <pc:sldMk cId="2405578091" sldId="467"/>
            <ac:spMk id="17" creationId="{9018D83B-903C-4782-B1BB-A45164A71F60}"/>
          </ac:spMkLst>
        </pc:spChg>
        <pc:spChg chg="add del">
          <ac:chgData name="Oleksandr Kazymyrov" userId="2d15c74d-fb47-4c8f-b506-fae4127005b2" providerId="ADAL" clId="{177BF265-7E1E-984B-8D1A-64DC77B2076C}" dt="2019-11-23T17:37:36.042" v="2719" actId="26606"/>
          <ac:spMkLst>
            <pc:docMk/>
            <pc:sldMk cId="2405578091" sldId="467"/>
            <ac:spMk id="18" creationId="{9485DA84-CB73-4E5E-9864-2460CE28055D}"/>
          </ac:spMkLst>
        </pc:spChg>
        <pc:spChg chg="add del">
          <ac:chgData name="Oleksandr Kazymyrov" userId="2d15c74d-fb47-4c8f-b506-fae4127005b2" providerId="ADAL" clId="{177BF265-7E1E-984B-8D1A-64DC77B2076C}" dt="2019-11-23T17:37:36.042" v="2719" actId="26606"/>
          <ac:spMkLst>
            <pc:docMk/>
            <pc:sldMk cId="2405578091" sldId="467"/>
            <ac:spMk id="19" creationId="{8785589A-A5AC-409A-B2A2-24D871B4CEF0}"/>
          </ac:spMkLst>
        </pc:spChg>
        <pc:spChg chg="add del">
          <ac:chgData name="Oleksandr Kazymyrov" userId="2d15c74d-fb47-4c8f-b506-fae4127005b2" providerId="ADAL" clId="{177BF265-7E1E-984B-8D1A-64DC77B2076C}" dt="2019-11-23T17:37:36.042" v="2719" actId="26606"/>
          <ac:spMkLst>
            <pc:docMk/>
            <pc:sldMk cId="2405578091" sldId="467"/>
            <ac:spMk id="20" creationId="{7D49185E-361A-421B-8F2D-11C7FFC686F0}"/>
          </ac:spMkLst>
        </pc:spChg>
        <pc:spChg chg="add del">
          <ac:chgData name="Oleksandr Kazymyrov" userId="2d15c74d-fb47-4c8f-b506-fae4127005b2" providerId="ADAL" clId="{177BF265-7E1E-984B-8D1A-64DC77B2076C}" dt="2019-11-23T17:37:36.042" v="2719" actId="26606"/>
          <ac:spMkLst>
            <pc:docMk/>
            <pc:sldMk cId="2405578091" sldId="467"/>
            <ac:spMk id="21" creationId="{14B85BAA-C37F-44B4-B427-B4F10EBB4183}"/>
          </ac:spMkLst>
        </pc:spChg>
        <pc:spChg chg="add del">
          <ac:chgData name="Oleksandr Kazymyrov" userId="2d15c74d-fb47-4c8f-b506-fae4127005b2" providerId="ADAL" clId="{177BF265-7E1E-984B-8D1A-64DC77B2076C}" dt="2019-11-23T17:37:37.840" v="2721" actId="26606"/>
          <ac:spMkLst>
            <pc:docMk/>
            <pc:sldMk cId="2405578091" sldId="467"/>
            <ac:spMk id="23" creationId="{AA6EC888-B85F-410F-B430-06583E94BEEC}"/>
          </ac:spMkLst>
        </pc:spChg>
        <pc:spChg chg="add del">
          <ac:chgData name="Oleksandr Kazymyrov" userId="2d15c74d-fb47-4c8f-b506-fae4127005b2" providerId="ADAL" clId="{177BF265-7E1E-984B-8D1A-64DC77B2076C}" dt="2019-11-23T17:37:37.840" v="2721" actId="26606"/>
          <ac:spMkLst>
            <pc:docMk/>
            <pc:sldMk cId="2405578091" sldId="467"/>
            <ac:spMk id="24" creationId="{D488911C-0EC7-40A9-9BCB-CA8A66E4623A}"/>
          </ac:spMkLst>
        </pc:spChg>
        <pc:spChg chg="add del">
          <ac:chgData name="Oleksandr Kazymyrov" userId="2d15c74d-fb47-4c8f-b506-fae4127005b2" providerId="ADAL" clId="{177BF265-7E1E-984B-8D1A-64DC77B2076C}" dt="2019-11-23T17:37:37.840" v="2721" actId="26606"/>
          <ac:spMkLst>
            <pc:docMk/>
            <pc:sldMk cId="2405578091" sldId="467"/>
            <ac:spMk id="27" creationId="{C8D89F71-9459-4318-ACAE-874616C3ADAD}"/>
          </ac:spMkLst>
        </pc:spChg>
        <pc:spChg chg="add del">
          <ac:chgData name="Oleksandr Kazymyrov" userId="2d15c74d-fb47-4c8f-b506-fae4127005b2" providerId="ADAL" clId="{177BF265-7E1E-984B-8D1A-64DC77B2076C}" dt="2019-11-23T17:37:40.012" v="2723" actId="26606"/>
          <ac:spMkLst>
            <pc:docMk/>
            <pc:sldMk cId="2405578091" sldId="467"/>
            <ac:spMk id="29" creationId="{C5F79084-E805-48DA-8EAC-CD5FD493EEAD}"/>
          </ac:spMkLst>
        </pc:spChg>
        <pc:spChg chg="add del">
          <ac:chgData name="Oleksandr Kazymyrov" userId="2d15c74d-fb47-4c8f-b506-fae4127005b2" providerId="ADAL" clId="{177BF265-7E1E-984B-8D1A-64DC77B2076C}" dt="2019-11-23T17:37:40.012" v="2723" actId="26606"/>
          <ac:spMkLst>
            <pc:docMk/>
            <pc:sldMk cId="2405578091" sldId="467"/>
            <ac:spMk id="30" creationId="{E0FDBC02-48C1-48B7-BF61-2D10CC72F03B}"/>
          </ac:spMkLst>
        </pc:spChg>
        <pc:spChg chg="add del">
          <ac:chgData name="Oleksandr Kazymyrov" userId="2d15c74d-fb47-4c8f-b506-fae4127005b2" providerId="ADAL" clId="{177BF265-7E1E-984B-8D1A-64DC77B2076C}" dt="2019-11-23T17:37:40.012" v="2723" actId="26606"/>
          <ac:spMkLst>
            <pc:docMk/>
            <pc:sldMk cId="2405578091" sldId="467"/>
            <ac:spMk id="31" creationId="{4462AAD0-42E1-4737-9C88-868AC0C1DD90}"/>
          </ac:spMkLst>
        </pc:spChg>
        <pc:spChg chg="add del">
          <ac:chgData name="Oleksandr Kazymyrov" userId="2d15c74d-fb47-4c8f-b506-fae4127005b2" providerId="ADAL" clId="{177BF265-7E1E-984B-8D1A-64DC77B2076C}" dt="2019-11-23T17:37:40.012" v="2723" actId="26606"/>
          <ac:spMkLst>
            <pc:docMk/>
            <pc:sldMk cId="2405578091" sldId="467"/>
            <ac:spMk id="32" creationId="{B8A582B3-A3B3-49D5-BBF0-98FEA4C2FB7E}"/>
          </ac:spMkLst>
        </pc:spChg>
        <pc:spChg chg="add del">
          <ac:chgData name="Oleksandr Kazymyrov" userId="2d15c74d-fb47-4c8f-b506-fae4127005b2" providerId="ADAL" clId="{177BF265-7E1E-984B-8D1A-64DC77B2076C}" dt="2019-11-23T17:37:40.012" v="2723" actId="26606"/>
          <ac:spMkLst>
            <pc:docMk/>
            <pc:sldMk cId="2405578091" sldId="467"/>
            <ac:spMk id="33" creationId="{EE143F64-D44C-4123-A2E1-FEC1C3F30C12}"/>
          </ac:spMkLst>
        </pc:spChg>
        <pc:spChg chg="add del">
          <ac:chgData name="Oleksandr Kazymyrov" userId="2d15c74d-fb47-4c8f-b506-fae4127005b2" providerId="ADAL" clId="{177BF265-7E1E-984B-8D1A-64DC77B2076C}" dt="2019-11-23T17:37:40.012" v="2723" actId="26606"/>
          <ac:spMkLst>
            <pc:docMk/>
            <pc:sldMk cId="2405578091" sldId="467"/>
            <ac:spMk id="34" creationId="{17DB13B9-D0D4-4393-AFAB-2B39448B22FB}"/>
          </ac:spMkLst>
        </pc:spChg>
        <pc:spChg chg="add del">
          <ac:chgData name="Oleksandr Kazymyrov" userId="2d15c74d-fb47-4c8f-b506-fae4127005b2" providerId="ADAL" clId="{177BF265-7E1E-984B-8D1A-64DC77B2076C}" dt="2019-11-23T17:37:40.623" v="2725" actId="26606"/>
          <ac:spMkLst>
            <pc:docMk/>
            <pc:sldMk cId="2405578091" sldId="467"/>
            <ac:spMk id="36" creationId="{AA6EC888-B85F-410F-B430-06583E94BEEC}"/>
          </ac:spMkLst>
        </pc:spChg>
        <pc:spChg chg="add del">
          <ac:chgData name="Oleksandr Kazymyrov" userId="2d15c74d-fb47-4c8f-b506-fae4127005b2" providerId="ADAL" clId="{177BF265-7E1E-984B-8D1A-64DC77B2076C}" dt="2019-11-23T17:37:40.623" v="2725" actId="26606"/>
          <ac:spMkLst>
            <pc:docMk/>
            <pc:sldMk cId="2405578091" sldId="467"/>
            <ac:spMk id="37" creationId="{85156DEE-4362-47C8-8340-B060F976EA38}"/>
          </ac:spMkLst>
        </pc:spChg>
        <pc:spChg chg="add del">
          <ac:chgData name="Oleksandr Kazymyrov" userId="2d15c74d-fb47-4c8f-b506-fae4127005b2" providerId="ADAL" clId="{177BF265-7E1E-984B-8D1A-64DC77B2076C}" dt="2019-11-23T17:37:40.623" v="2725" actId="26606"/>
          <ac:spMkLst>
            <pc:docMk/>
            <pc:sldMk cId="2405578091" sldId="467"/>
            <ac:spMk id="38" creationId="{F0AEA2AD-111E-4E72-80B8-21CD82BDDF2A}"/>
          </ac:spMkLst>
        </pc:spChg>
        <pc:spChg chg="add del">
          <ac:chgData name="Oleksandr Kazymyrov" userId="2d15c74d-fb47-4c8f-b506-fae4127005b2" providerId="ADAL" clId="{177BF265-7E1E-984B-8D1A-64DC77B2076C}" dt="2019-11-23T17:37:40.623" v="2725" actId="26606"/>
          <ac:spMkLst>
            <pc:docMk/>
            <pc:sldMk cId="2405578091" sldId="467"/>
            <ac:spMk id="39" creationId="{E73A70C5-69E2-4394-9377-2B9284BD44DE}"/>
          </ac:spMkLst>
        </pc:spChg>
        <pc:spChg chg="add del">
          <ac:chgData name="Oleksandr Kazymyrov" userId="2d15c74d-fb47-4c8f-b506-fae4127005b2" providerId="ADAL" clId="{177BF265-7E1E-984B-8D1A-64DC77B2076C}" dt="2019-11-23T17:37:42.133" v="2727" actId="26606"/>
          <ac:spMkLst>
            <pc:docMk/>
            <pc:sldMk cId="2405578091" sldId="467"/>
            <ac:spMk id="41" creationId="{AA6EC888-B85F-410F-B430-06583E94BEEC}"/>
          </ac:spMkLst>
        </pc:spChg>
        <pc:spChg chg="add del">
          <ac:chgData name="Oleksandr Kazymyrov" userId="2d15c74d-fb47-4c8f-b506-fae4127005b2" providerId="ADAL" clId="{177BF265-7E1E-984B-8D1A-64DC77B2076C}" dt="2019-11-23T17:37:42.133" v="2727" actId="26606"/>
          <ac:spMkLst>
            <pc:docMk/>
            <pc:sldMk cId="2405578091" sldId="467"/>
            <ac:spMk id="42" creationId="{6B3FA198-8A64-4B72-9601-3E4D1D385A57}"/>
          </ac:spMkLst>
        </pc:spChg>
        <pc:spChg chg="add">
          <ac:chgData name="Oleksandr Kazymyrov" userId="2d15c74d-fb47-4c8f-b506-fae4127005b2" providerId="ADAL" clId="{177BF265-7E1E-984B-8D1A-64DC77B2076C}" dt="2019-11-23T17:37:42.142" v="2728" actId="26606"/>
          <ac:spMkLst>
            <pc:docMk/>
            <pc:sldMk cId="2405578091" sldId="467"/>
            <ac:spMk id="44" creationId="{AA6EC888-B85F-410F-B430-06583E94BEEC}"/>
          </ac:spMkLst>
        </pc:spChg>
        <pc:spChg chg="add">
          <ac:chgData name="Oleksandr Kazymyrov" userId="2d15c74d-fb47-4c8f-b506-fae4127005b2" providerId="ADAL" clId="{177BF265-7E1E-984B-8D1A-64DC77B2076C}" dt="2019-11-23T17:37:42.142" v="2728" actId="26606"/>
          <ac:spMkLst>
            <pc:docMk/>
            <pc:sldMk cId="2405578091" sldId="467"/>
            <ac:spMk id="45" creationId="{9485DA84-CB73-4E5E-9864-2460CE28055D}"/>
          </ac:spMkLst>
        </pc:spChg>
        <pc:spChg chg="add">
          <ac:chgData name="Oleksandr Kazymyrov" userId="2d15c74d-fb47-4c8f-b506-fae4127005b2" providerId="ADAL" clId="{177BF265-7E1E-984B-8D1A-64DC77B2076C}" dt="2019-11-23T17:37:42.142" v="2728" actId="26606"/>
          <ac:spMkLst>
            <pc:docMk/>
            <pc:sldMk cId="2405578091" sldId="467"/>
            <ac:spMk id="46" creationId="{7D49185E-361A-421B-8F2D-11C7FFC686F0}"/>
          </ac:spMkLst>
        </pc:spChg>
        <pc:spChg chg="add">
          <ac:chgData name="Oleksandr Kazymyrov" userId="2d15c74d-fb47-4c8f-b506-fae4127005b2" providerId="ADAL" clId="{177BF265-7E1E-984B-8D1A-64DC77B2076C}" dt="2019-11-23T17:37:42.142" v="2728" actId="26606"/>
          <ac:spMkLst>
            <pc:docMk/>
            <pc:sldMk cId="2405578091" sldId="467"/>
            <ac:spMk id="47" creationId="{14B85BAA-C37F-44B4-B427-B4F10EBB4183}"/>
          </ac:spMkLst>
        </pc:spChg>
        <pc:spChg chg="add">
          <ac:chgData name="Oleksandr Kazymyrov" userId="2d15c74d-fb47-4c8f-b506-fae4127005b2" providerId="ADAL" clId="{177BF265-7E1E-984B-8D1A-64DC77B2076C}" dt="2019-11-23T17:37:42.142" v="2728" actId="26606"/>
          <ac:spMkLst>
            <pc:docMk/>
            <pc:sldMk cId="2405578091" sldId="467"/>
            <ac:spMk id="48" creationId="{EDC4EE06-D7B4-4FAC-A561-38A1C380232A}"/>
          </ac:spMkLst>
        </pc:spChg>
        <pc:spChg chg="add">
          <ac:chgData name="Oleksandr Kazymyrov" userId="2d15c74d-fb47-4c8f-b506-fae4127005b2" providerId="ADAL" clId="{177BF265-7E1E-984B-8D1A-64DC77B2076C}" dt="2019-11-23T17:37:42.142" v="2728" actId="26606"/>
          <ac:spMkLst>
            <pc:docMk/>
            <pc:sldMk cId="2405578091" sldId="467"/>
            <ac:spMk id="49" creationId="{9018D83B-903C-4782-B1BB-A45164A71F60}"/>
          </ac:spMkLst>
        </pc:spChg>
        <pc:spChg chg="add">
          <ac:chgData name="Oleksandr Kazymyrov" userId="2d15c74d-fb47-4c8f-b506-fae4127005b2" providerId="ADAL" clId="{177BF265-7E1E-984B-8D1A-64DC77B2076C}" dt="2019-11-23T17:37:42.142" v="2728" actId="26606"/>
          <ac:spMkLst>
            <pc:docMk/>
            <pc:sldMk cId="2405578091" sldId="467"/>
            <ac:spMk id="50" creationId="{8785589A-A5AC-409A-B2A2-24D871B4CEF0}"/>
          </ac:spMkLst>
        </pc:spChg>
        <pc:grpChg chg="add del">
          <ac:chgData name="Oleksandr Kazymyrov" userId="2d15c74d-fb47-4c8f-b506-fae4127005b2" providerId="ADAL" clId="{177BF265-7E1E-984B-8D1A-64DC77B2076C}" dt="2019-11-23T17:37:37.840" v="2721" actId="26606"/>
          <ac:grpSpMkLst>
            <pc:docMk/>
            <pc:sldMk cId="2405578091" sldId="467"/>
            <ac:grpSpMk id="25" creationId="{53023EA8-527A-4FA2-A71D-626F912756C6}"/>
          </ac:grpSpMkLst>
        </pc:grpChg>
        <pc:picChg chg="add mod">
          <ac:chgData name="Oleksandr Kazymyrov" userId="2d15c74d-fb47-4c8f-b506-fae4127005b2" providerId="ADAL" clId="{177BF265-7E1E-984B-8D1A-64DC77B2076C}" dt="2019-11-23T17:37:45.089" v="2729" actId="27614"/>
          <ac:picMkLst>
            <pc:docMk/>
            <pc:sldMk cId="2405578091" sldId="467"/>
            <ac:picMk id="2" creationId="{5F5C9D83-A0C1-8A42-8F02-B27AB3AEECD3}"/>
          </ac:picMkLst>
        </pc:picChg>
        <pc:picChg chg="del">
          <ac:chgData name="Oleksandr Kazymyrov" userId="2d15c74d-fb47-4c8f-b506-fae4127005b2" providerId="ADAL" clId="{177BF265-7E1E-984B-8D1A-64DC77B2076C}" dt="2019-11-23T17:37:29.094" v="2711" actId="478"/>
          <ac:picMkLst>
            <pc:docMk/>
            <pc:sldMk cId="2405578091" sldId="467"/>
            <ac:picMk id="8" creationId="{7E45AD84-D3FD-B74A-A474-2BD4E86DF025}"/>
          </ac:picMkLst>
        </pc:picChg>
      </pc:sldChg>
      <pc:sldMasterChg chg="delSldLayout">
        <pc:chgData name="Oleksandr Kazymyrov" userId="2d15c74d-fb47-4c8f-b506-fae4127005b2" providerId="ADAL" clId="{177BF265-7E1E-984B-8D1A-64DC77B2076C}" dt="2019-11-20T18:24:34.799" v="1005" actId="2696"/>
        <pc:sldMasterMkLst>
          <pc:docMk/>
          <pc:sldMasterMk cId="0" sldId="2147483648"/>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B049CA-6D8B-524E-B4FA-9E8DB5A6C22A}" type="datetimeFigureOut">
              <a:rPr lang="en-US" smtClean="0"/>
              <a:t>11/25/19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49488-9E90-0F4C-AC7D-48323F44FCFD}" type="slidenum">
              <a:rPr lang="en-US" smtClean="0"/>
              <a:t>‹#›</a:t>
            </a:fld>
            <a:endParaRPr lang="en-US"/>
          </a:p>
        </p:txBody>
      </p:sp>
    </p:spTree>
    <p:extLst>
      <p:ext uri="{BB962C8B-B14F-4D97-AF65-F5344CB8AC3E}">
        <p14:creationId xmlns:p14="http://schemas.microsoft.com/office/powerpoint/2010/main" val="1705574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11/25/19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11/25/19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11/25/19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11/25/19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11/25/19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21" Type="http://schemas.openxmlformats.org/officeDocument/2006/relationships/tags" Target="../tags/tag71.xml"/><Relationship Id="rId34" Type="http://schemas.openxmlformats.org/officeDocument/2006/relationships/tags" Target="../tags/tag84.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33" Type="http://schemas.openxmlformats.org/officeDocument/2006/relationships/tags" Target="../tags/tag83.xml"/><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tags" Target="../tags/tag79.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openxmlformats.org/officeDocument/2006/relationships/tags" Target="../tags/tag82.xml"/><Relationship Id="rId37" Type="http://schemas.openxmlformats.org/officeDocument/2006/relationships/slideLayout" Target="../slideLayouts/slideLayout2.xml"/><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36" Type="http://schemas.openxmlformats.org/officeDocument/2006/relationships/tags" Target="../tags/tag86.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tags" Target="../tags/tag81.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tags" Target="../tags/tag80.xml"/><Relationship Id="rId35" Type="http://schemas.openxmlformats.org/officeDocument/2006/relationships/tags" Target="../tags/tag85.xml"/><Relationship Id="rId8" Type="http://schemas.openxmlformats.org/officeDocument/2006/relationships/tags" Target="../tags/tag58.xml"/><Relationship Id="rId3" Type="http://schemas.openxmlformats.org/officeDocument/2006/relationships/tags" Target="../tags/tag5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6" Type="http://schemas.openxmlformats.org/officeDocument/2006/relationships/tags" Target="../tags/tag112.xml"/><Relationship Id="rId21" Type="http://schemas.openxmlformats.org/officeDocument/2006/relationships/tags" Target="../tags/tag107.xml"/><Relationship Id="rId42" Type="http://schemas.openxmlformats.org/officeDocument/2006/relationships/tags" Target="../tags/tag128.xml"/><Relationship Id="rId47" Type="http://schemas.openxmlformats.org/officeDocument/2006/relationships/tags" Target="../tags/tag133.xml"/><Relationship Id="rId63" Type="http://schemas.openxmlformats.org/officeDocument/2006/relationships/tags" Target="../tags/tag149.xml"/><Relationship Id="rId68" Type="http://schemas.openxmlformats.org/officeDocument/2006/relationships/tags" Target="../tags/tag154.xml"/><Relationship Id="rId7" Type="http://schemas.openxmlformats.org/officeDocument/2006/relationships/tags" Target="../tags/tag93.xml"/><Relationship Id="rId2" Type="http://schemas.openxmlformats.org/officeDocument/2006/relationships/tags" Target="../tags/tag88.xml"/><Relationship Id="rId16" Type="http://schemas.openxmlformats.org/officeDocument/2006/relationships/tags" Target="../tags/tag102.xml"/><Relationship Id="rId29" Type="http://schemas.openxmlformats.org/officeDocument/2006/relationships/tags" Target="../tags/tag115.xml"/><Relationship Id="rId11" Type="http://schemas.openxmlformats.org/officeDocument/2006/relationships/tags" Target="../tags/tag97.xml"/><Relationship Id="rId24" Type="http://schemas.openxmlformats.org/officeDocument/2006/relationships/tags" Target="../tags/tag110.xml"/><Relationship Id="rId32" Type="http://schemas.openxmlformats.org/officeDocument/2006/relationships/tags" Target="../tags/tag118.xml"/><Relationship Id="rId37" Type="http://schemas.openxmlformats.org/officeDocument/2006/relationships/tags" Target="../tags/tag123.xml"/><Relationship Id="rId40" Type="http://schemas.openxmlformats.org/officeDocument/2006/relationships/tags" Target="../tags/tag126.xml"/><Relationship Id="rId45" Type="http://schemas.openxmlformats.org/officeDocument/2006/relationships/tags" Target="../tags/tag131.xml"/><Relationship Id="rId53" Type="http://schemas.openxmlformats.org/officeDocument/2006/relationships/tags" Target="../tags/tag139.xml"/><Relationship Id="rId58" Type="http://schemas.openxmlformats.org/officeDocument/2006/relationships/tags" Target="../tags/tag144.xml"/><Relationship Id="rId66" Type="http://schemas.openxmlformats.org/officeDocument/2006/relationships/tags" Target="../tags/tag152.xml"/><Relationship Id="rId5" Type="http://schemas.openxmlformats.org/officeDocument/2006/relationships/tags" Target="../tags/tag91.xml"/><Relationship Id="rId61" Type="http://schemas.openxmlformats.org/officeDocument/2006/relationships/tags" Target="../tags/tag147.xml"/><Relationship Id="rId19" Type="http://schemas.openxmlformats.org/officeDocument/2006/relationships/tags" Target="../tags/tag105.xml"/><Relationship Id="rId14" Type="http://schemas.openxmlformats.org/officeDocument/2006/relationships/tags" Target="../tags/tag100.xml"/><Relationship Id="rId22" Type="http://schemas.openxmlformats.org/officeDocument/2006/relationships/tags" Target="../tags/tag108.xml"/><Relationship Id="rId27" Type="http://schemas.openxmlformats.org/officeDocument/2006/relationships/tags" Target="../tags/tag113.xml"/><Relationship Id="rId30" Type="http://schemas.openxmlformats.org/officeDocument/2006/relationships/tags" Target="../tags/tag116.xml"/><Relationship Id="rId35" Type="http://schemas.openxmlformats.org/officeDocument/2006/relationships/tags" Target="../tags/tag121.xml"/><Relationship Id="rId43" Type="http://schemas.openxmlformats.org/officeDocument/2006/relationships/tags" Target="../tags/tag129.xml"/><Relationship Id="rId48" Type="http://schemas.openxmlformats.org/officeDocument/2006/relationships/tags" Target="../tags/tag134.xml"/><Relationship Id="rId56" Type="http://schemas.openxmlformats.org/officeDocument/2006/relationships/tags" Target="../tags/tag142.xml"/><Relationship Id="rId64" Type="http://schemas.openxmlformats.org/officeDocument/2006/relationships/tags" Target="../tags/tag150.xml"/><Relationship Id="rId69" Type="http://schemas.openxmlformats.org/officeDocument/2006/relationships/tags" Target="../tags/tag155.xml"/><Relationship Id="rId8" Type="http://schemas.openxmlformats.org/officeDocument/2006/relationships/tags" Target="../tags/tag94.xml"/><Relationship Id="rId51" Type="http://schemas.openxmlformats.org/officeDocument/2006/relationships/tags" Target="../tags/tag137.xml"/><Relationship Id="rId3" Type="http://schemas.openxmlformats.org/officeDocument/2006/relationships/tags" Target="../tags/tag89.xml"/><Relationship Id="rId12" Type="http://schemas.openxmlformats.org/officeDocument/2006/relationships/tags" Target="../tags/tag98.xml"/><Relationship Id="rId17" Type="http://schemas.openxmlformats.org/officeDocument/2006/relationships/tags" Target="../tags/tag103.xml"/><Relationship Id="rId25" Type="http://schemas.openxmlformats.org/officeDocument/2006/relationships/tags" Target="../tags/tag111.xml"/><Relationship Id="rId33" Type="http://schemas.openxmlformats.org/officeDocument/2006/relationships/tags" Target="../tags/tag119.xml"/><Relationship Id="rId38" Type="http://schemas.openxmlformats.org/officeDocument/2006/relationships/tags" Target="../tags/tag124.xml"/><Relationship Id="rId46" Type="http://schemas.openxmlformats.org/officeDocument/2006/relationships/tags" Target="../tags/tag132.xml"/><Relationship Id="rId59" Type="http://schemas.openxmlformats.org/officeDocument/2006/relationships/tags" Target="../tags/tag145.xml"/><Relationship Id="rId67" Type="http://schemas.openxmlformats.org/officeDocument/2006/relationships/tags" Target="../tags/tag153.xml"/><Relationship Id="rId20" Type="http://schemas.openxmlformats.org/officeDocument/2006/relationships/tags" Target="../tags/tag106.xml"/><Relationship Id="rId41" Type="http://schemas.openxmlformats.org/officeDocument/2006/relationships/tags" Target="../tags/tag127.xml"/><Relationship Id="rId54" Type="http://schemas.openxmlformats.org/officeDocument/2006/relationships/tags" Target="../tags/tag140.xml"/><Relationship Id="rId62" Type="http://schemas.openxmlformats.org/officeDocument/2006/relationships/tags" Target="../tags/tag148.xml"/><Relationship Id="rId70" Type="http://schemas.openxmlformats.org/officeDocument/2006/relationships/slideLayout" Target="../slideLayouts/slideLayout2.xml"/><Relationship Id="rId1" Type="http://schemas.openxmlformats.org/officeDocument/2006/relationships/tags" Target="../tags/tag87.xml"/><Relationship Id="rId6" Type="http://schemas.openxmlformats.org/officeDocument/2006/relationships/tags" Target="../tags/tag92.xml"/><Relationship Id="rId15" Type="http://schemas.openxmlformats.org/officeDocument/2006/relationships/tags" Target="../tags/tag101.xml"/><Relationship Id="rId23" Type="http://schemas.openxmlformats.org/officeDocument/2006/relationships/tags" Target="../tags/tag109.xml"/><Relationship Id="rId28" Type="http://schemas.openxmlformats.org/officeDocument/2006/relationships/tags" Target="../tags/tag114.xml"/><Relationship Id="rId36" Type="http://schemas.openxmlformats.org/officeDocument/2006/relationships/tags" Target="../tags/tag122.xml"/><Relationship Id="rId49" Type="http://schemas.openxmlformats.org/officeDocument/2006/relationships/tags" Target="../tags/tag135.xml"/><Relationship Id="rId57" Type="http://schemas.openxmlformats.org/officeDocument/2006/relationships/tags" Target="../tags/tag143.xml"/><Relationship Id="rId10" Type="http://schemas.openxmlformats.org/officeDocument/2006/relationships/tags" Target="../tags/tag96.xml"/><Relationship Id="rId31" Type="http://schemas.openxmlformats.org/officeDocument/2006/relationships/tags" Target="../tags/tag117.xml"/><Relationship Id="rId44" Type="http://schemas.openxmlformats.org/officeDocument/2006/relationships/tags" Target="../tags/tag130.xml"/><Relationship Id="rId52" Type="http://schemas.openxmlformats.org/officeDocument/2006/relationships/tags" Target="../tags/tag138.xml"/><Relationship Id="rId60" Type="http://schemas.openxmlformats.org/officeDocument/2006/relationships/tags" Target="../tags/tag146.xml"/><Relationship Id="rId65" Type="http://schemas.openxmlformats.org/officeDocument/2006/relationships/tags" Target="../tags/tag151.xml"/><Relationship Id="rId4" Type="http://schemas.openxmlformats.org/officeDocument/2006/relationships/tags" Target="../tags/tag90.xml"/><Relationship Id="rId9" Type="http://schemas.openxmlformats.org/officeDocument/2006/relationships/tags" Target="../tags/tag95.xml"/><Relationship Id="rId13" Type="http://schemas.openxmlformats.org/officeDocument/2006/relationships/tags" Target="../tags/tag99.xml"/><Relationship Id="rId18" Type="http://schemas.openxmlformats.org/officeDocument/2006/relationships/tags" Target="../tags/tag104.xml"/><Relationship Id="rId39" Type="http://schemas.openxmlformats.org/officeDocument/2006/relationships/tags" Target="../tags/tag125.xml"/><Relationship Id="rId34" Type="http://schemas.openxmlformats.org/officeDocument/2006/relationships/tags" Target="../tags/tag120.xml"/><Relationship Id="rId50" Type="http://schemas.openxmlformats.org/officeDocument/2006/relationships/tags" Target="../tags/tag136.xml"/><Relationship Id="rId55" Type="http://schemas.openxmlformats.org/officeDocument/2006/relationships/tags" Target="../tags/tag1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21.xml.rels><?xml version="1.0" encoding="UTF-8" standalone="yes"?>
<Relationships xmlns="http://schemas.openxmlformats.org/package/2006/relationships"><Relationship Id="rId26" Type="http://schemas.openxmlformats.org/officeDocument/2006/relationships/tags" Target="../tags/tag181.xml"/><Relationship Id="rId21" Type="http://schemas.openxmlformats.org/officeDocument/2006/relationships/tags" Target="../tags/tag176.xml"/><Relationship Id="rId42" Type="http://schemas.openxmlformats.org/officeDocument/2006/relationships/tags" Target="../tags/tag197.xml"/><Relationship Id="rId47" Type="http://schemas.openxmlformats.org/officeDocument/2006/relationships/tags" Target="../tags/tag202.xml"/><Relationship Id="rId63" Type="http://schemas.openxmlformats.org/officeDocument/2006/relationships/tags" Target="../tags/tag218.xml"/><Relationship Id="rId68" Type="http://schemas.openxmlformats.org/officeDocument/2006/relationships/tags" Target="../tags/tag223.xml"/><Relationship Id="rId16" Type="http://schemas.openxmlformats.org/officeDocument/2006/relationships/tags" Target="../tags/tag171.xml"/><Relationship Id="rId11" Type="http://schemas.openxmlformats.org/officeDocument/2006/relationships/tags" Target="../tags/tag166.xml"/><Relationship Id="rId24" Type="http://schemas.openxmlformats.org/officeDocument/2006/relationships/tags" Target="../tags/tag179.xml"/><Relationship Id="rId32" Type="http://schemas.openxmlformats.org/officeDocument/2006/relationships/tags" Target="../tags/tag187.xml"/><Relationship Id="rId37" Type="http://schemas.openxmlformats.org/officeDocument/2006/relationships/tags" Target="../tags/tag192.xml"/><Relationship Id="rId40" Type="http://schemas.openxmlformats.org/officeDocument/2006/relationships/tags" Target="../tags/tag195.xml"/><Relationship Id="rId45" Type="http://schemas.openxmlformats.org/officeDocument/2006/relationships/tags" Target="../tags/tag200.xml"/><Relationship Id="rId53" Type="http://schemas.openxmlformats.org/officeDocument/2006/relationships/tags" Target="../tags/tag208.xml"/><Relationship Id="rId58" Type="http://schemas.openxmlformats.org/officeDocument/2006/relationships/tags" Target="../tags/tag213.xml"/><Relationship Id="rId66" Type="http://schemas.openxmlformats.org/officeDocument/2006/relationships/tags" Target="../tags/tag221.xml"/><Relationship Id="rId74" Type="http://schemas.openxmlformats.org/officeDocument/2006/relationships/tags" Target="../tags/tag229.xml"/><Relationship Id="rId79" Type="http://schemas.openxmlformats.org/officeDocument/2006/relationships/slideLayout" Target="../slideLayouts/slideLayout2.xml"/><Relationship Id="rId5" Type="http://schemas.openxmlformats.org/officeDocument/2006/relationships/tags" Target="../tags/tag160.xml"/><Relationship Id="rId61" Type="http://schemas.openxmlformats.org/officeDocument/2006/relationships/tags" Target="../tags/tag216.xml"/><Relationship Id="rId19" Type="http://schemas.openxmlformats.org/officeDocument/2006/relationships/tags" Target="../tags/tag174.xml"/><Relationship Id="rId14" Type="http://schemas.openxmlformats.org/officeDocument/2006/relationships/tags" Target="../tags/tag169.xml"/><Relationship Id="rId22" Type="http://schemas.openxmlformats.org/officeDocument/2006/relationships/tags" Target="../tags/tag177.xml"/><Relationship Id="rId27" Type="http://schemas.openxmlformats.org/officeDocument/2006/relationships/tags" Target="../tags/tag182.xml"/><Relationship Id="rId30" Type="http://schemas.openxmlformats.org/officeDocument/2006/relationships/tags" Target="../tags/tag185.xml"/><Relationship Id="rId35" Type="http://schemas.openxmlformats.org/officeDocument/2006/relationships/tags" Target="../tags/tag190.xml"/><Relationship Id="rId43" Type="http://schemas.openxmlformats.org/officeDocument/2006/relationships/tags" Target="../tags/tag198.xml"/><Relationship Id="rId48" Type="http://schemas.openxmlformats.org/officeDocument/2006/relationships/tags" Target="../tags/tag203.xml"/><Relationship Id="rId56" Type="http://schemas.openxmlformats.org/officeDocument/2006/relationships/tags" Target="../tags/tag211.xml"/><Relationship Id="rId64" Type="http://schemas.openxmlformats.org/officeDocument/2006/relationships/tags" Target="../tags/tag219.xml"/><Relationship Id="rId69" Type="http://schemas.openxmlformats.org/officeDocument/2006/relationships/tags" Target="../tags/tag224.xml"/><Relationship Id="rId77" Type="http://schemas.openxmlformats.org/officeDocument/2006/relationships/tags" Target="../tags/tag232.xml"/><Relationship Id="rId8" Type="http://schemas.openxmlformats.org/officeDocument/2006/relationships/tags" Target="../tags/tag163.xml"/><Relationship Id="rId51" Type="http://schemas.openxmlformats.org/officeDocument/2006/relationships/tags" Target="../tags/tag206.xml"/><Relationship Id="rId72" Type="http://schemas.openxmlformats.org/officeDocument/2006/relationships/tags" Target="../tags/tag227.xml"/><Relationship Id="rId3" Type="http://schemas.openxmlformats.org/officeDocument/2006/relationships/tags" Target="../tags/tag158.xml"/><Relationship Id="rId12" Type="http://schemas.openxmlformats.org/officeDocument/2006/relationships/tags" Target="../tags/tag167.xml"/><Relationship Id="rId17" Type="http://schemas.openxmlformats.org/officeDocument/2006/relationships/tags" Target="../tags/tag172.xml"/><Relationship Id="rId25" Type="http://schemas.openxmlformats.org/officeDocument/2006/relationships/tags" Target="../tags/tag180.xml"/><Relationship Id="rId33" Type="http://schemas.openxmlformats.org/officeDocument/2006/relationships/tags" Target="../tags/tag188.xml"/><Relationship Id="rId38" Type="http://schemas.openxmlformats.org/officeDocument/2006/relationships/tags" Target="../tags/tag193.xml"/><Relationship Id="rId46" Type="http://schemas.openxmlformats.org/officeDocument/2006/relationships/tags" Target="../tags/tag201.xml"/><Relationship Id="rId59" Type="http://schemas.openxmlformats.org/officeDocument/2006/relationships/tags" Target="../tags/tag214.xml"/><Relationship Id="rId67" Type="http://schemas.openxmlformats.org/officeDocument/2006/relationships/tags" Target="../tags/tag222.xml"/><Relationship Id="rId20" Type="http://schemas.openxmlformats.org/officeDocument/2006/relationships/tags" Target="../tags/tag175.xml"/><Relationship Id="rId41" Type="http://schemas.openxmlformats.org/officeDocument/2006/relationships/tags" Target="../tags/tag196.xml"/><Relationship Id="rId54" Type="http://schemas.openxmlformats.org/officeDocument/2006/relationships/tags" Target="../tags/tag209.xml"/><Relationship Id="rId62" Type="http://schemas.openxmlformats.org/officeDocument/2006/relationships/tags" Target="../tags/tag217.xml"/><Relationship Id="rId70" Type="http://schemas.openxmlformats.org/officeDocument/2006/relationships/tags" Target="../tags/tag225.xml"/><Relationship Id="rId75" Type="http://schemas.openxmlformats.org/officeDocument/2006/relationships/tags" Target="../tags/tag230.xml"/><Relationship Id="rId1" Type="http://schemas.openxmlformats.org/officeDocument/2006/relationships/tags" Target="../tags/tag156.xml"/><Relationship Id="rId6" Type="http://schemas.openxmlformats.org/officeDocument/2006/relationships/tags" Target="../tags/tag161.xml"/><Relationship Id="rId15" Type="http://schemas.openxmlformats.org/officeDocument/2006/relationships/tags" Target="../tags/tag170.xml"/><Relationship Id="rId23" Type="http://schemas.openxmlformats.org/officeDocument/2006/relationships/tags" Target="../tags/tag178.xml"/><Relationship Id="rId28" Type="http://schemas.openxmlformats.org/officeDocument/2006/relationships/tags" Target="../tags/tag183.xml"/><Relationship Id="rId36" Type="http://schemas.openxmlformats.org/officeDocument/2006/relationships/tags" Target="../tags/tag191.xml"/><Relationship Id="rId49" Type="http://schemas.openxmlformats.org/officeDocument/2006/relationships/tags" Target="../tags/tag204.xml"/><Relationship Id="rId57" Type="http://schemas.openxmlformats.org/officeDocument/2006/relationships/tags" Target="../tags/tag212.xml"/><Relationship Id="rId10" Type="http://schemas.openxmlformats.org/officeDocument/2006/relationships/tags" Target="../tags/tag165.xml"/><Relationship Id="rId31" Type="http://schemas.openxmlformats.org/officeDocument/2006/relationships/tags" Target="../tags/tag186.xml"/><Relationship Id="rId44" Type="http://schemas.openxmlformats.org/officeDocument/2006/relationships/tags" Target="../tags/tag199.xml"/><Relationship Id="rId52" Type="http://schemas.openxmlformats.org/officeDocument/2006/relationships/tags" Target="../tags/tag207.xml"/><Relationship Id="rId60" Type="http://schemas.openxmlformats.org/officeDocument/2006/relationships/tags" Target="../tags/tag215.xml"/><Relationship Id="rId65" Type="http://schemas.openxmlformats.org/officeDocument/2006/relationships/tags" Target="../tags/tag220.xml"/><Relationship Id="rId73" Type="http://schemas.openxmlformats.org/officeDocument/2006/relationships/tags" Target="../tags/tag228.xml"/><Relationship Id="rId78" Type="http://schemas.openxmlformats.org/officeDocument/2006/relationships/tags" Target="../tags/tag233.xml"/><Relationship Id="rId4" Type="http://schemas.openxmlformats.org/officeDocument/2006/relationships/tags" Target="../tags/tag159.xml"/><Relationship Id="rId9" Type="http://schemas.openxmlformats.org/officeDocument/2006/relationships/tags" Target="../tags/tag164.xml"/><Relationship Id="rId13" Type="http://schemas.openxmlformats.org/officeDocument/2006/relationships/tags" Target="../tags/tag168.xml"/><Relationship Id="rId18" Type="http://schemas.openxmlformats.org/officeDocument/2006/relationships/tags" Target="../tags/tag173.xml"/><Relationship Id="rId39" Type="http://schemas.openxmlformats.org/officeDocument/2006/relationships/tags" Target="../tags/tag194.xml"/><Relationship Id="rId34" Type="http://schemas.openxmlformats.org/officeDocument/2006/relationships/tags" Target="../tags/tag189.xml"/><Relationship Id="rId50" Type="http://schemas.openxmlformats.org/officeDocument/2006/relationships/tags" Target="../tags/tag205.xml"/><Relationship Id="rId55" Type="http://schemas.openxmlformats.org/officeDocument/2006/relationships/tags" Target="../tags/tag210.xml"/><Relationship Id="rId76" Type="http://schemas.openxmlformats.org/officeDocument/2006/relationships/tags" Target="../tags/tag231.xml"/><Relationship Id="rId7" Type="http://schemas.openxmlformats.org/officeDocument/2006/relationships/tags" Target="../tags/tag162.xml"/><Relationship Id="rId71" Type="http://schemas.openxmlformats.org/officeDocument/2006/relationships/tags" Target="../tags/tag226.xml"/><Relationship Id="rId2" Type="http://schemas.openxmlformats.org/officeDocument/2006/relationships/tags" Target="../tags/tag157.xml"/><Relationship Id="rId29" Type="http://schemas.openxmlformats.org/officeDocument/2006/relationships/tags" Target="../tags/tag18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6" Type="http://schemas.openxmlformats.org/officeDocument/2006/relationships/tags" Target="../tags/tag259.xml"/><Relationship Id="rId21" Type="http://schemas.openxmlformats.org/officeDocument/2006/relationships/tags" Target="../tags/tag254.xml"/><Relationship Id="rId42" Type="http://schemas.openxmlformats.org/officeDocument/2006/relationships/tags" Target="../tags/tag275.xml"/><Relationship Id="rId47" Type="http://schemas.openxmlformats.org/officeDocument/2006/relationships/tags" Target="../tags/tag280.xml"/><Relationship Id="rId63" Type="http://schemas.openxmlformats.org/officeDocument/2006/relationships/tags" Target="../tags/tag296.xml"/><Relationship Id="rId68" Type="http://schemas.openxmlformats.org/officeDocument/2006/relationships/tags" Target="../tags/tag301.xml"/><Relationship Id="rId84" Type="http://schemas.openxmlformats.org/officeDocument/2006/relationships/tags" Target="../tags/tag317.xml"/><Relationship Id="rId89" Type="http://schemas.openxmlformats.org/officeDocument/2006/relationships/tags" Target="../tags/tag322.xml"/><Relationship Id="rId16" Type="http://schemas.openxmlformats.org/officeDocument/2006/relationships/tags" Target="../tags/tag249.xml"/><Relationship Id="rId11" Type="http://schemas.openxmlformats.org/officeDocument/2006/relationships/tags" Target="../tags/tag244.xml"/><Relationship Id="rId32" Type="http://schemas.openxmlformats.org/officeDocument/2006/relationships/tags" Target="../tags/tag265.xml"/><Relationship Id="rId37" Type="http://schemas.openxmlformats.org/officeDocument/2006/relationships/tags" Target="../tags/tag270.xml"/><Relationship Id="rId53" Type="http://schemas.openxmlformats.org/officeDocument/2006/relationships/tags" Target="../tags/tag286.xml"/><Relationship Id="rId58" Type="http://schemas.openxmlformats.org/officeDocument/2006/relationships/tags" Target="../tags/tag291.xml"/><Relationship Id="rId74" Type="http://schemas.openxmlformats.org/officeDocument/2006/relationships/tags" Target="../tags/tag307.xml"/><Relationship Id="rId79" Type="http://schemas.openxmlformats.org/officeDocument/2006/relationships/tags" Target="../tags/tag312.xml"/><Relationship Id="rId5" Type="http://schemas.openxmlformats.org/officeDocument/2006/relationships/tags" Target="../tags/tag238.xml"/><Relationship Id="rId90" Type="http://schemas.openxmlformats.org/officeDocument/2006/relationships/tags" Target="../tags/tag323.xml"/><Relationship Id="rId22" Type="http://schemas.openxmlformats.org/officeDocument/2006/relationships/tags" Target="../tags/tag255.xml"/><Relationship Id="rId27" Type="http://schemas.openxmlformats.org/officeDocument/2006/relationships/tags" Target="../tags/tag260.xml"/><Relationship Id="rId43" Type="http://schemas.openxmlformats.org/officeDocument/2006/relationships/tags" Target="../tags/tag276.xml"/><Relationship Id="rId48" Type="http://schemas.openxmlformats.org/officeDocument/2006/relationships/tags" Target="../tags/tag281.xml"/><Relationship Id="rId64" Type="http://schemas.openxmlformats.org/officeDocument/2006/relationships/tags" Target="../tags/tag297.xml"/><Relationship Id="rId69" Type="http://schemas.openxmlformats.org/officeDocument/2006/relationships/tags" Target="../tags/tag302.xml"/><Relationship Id="rId8" Type="http://schemas.openxmlformats.org/officeDocument/2006/relationships/tags" Target="../tags/tag241.xml"/><Relationship Id="rId51" Type="http://schemas.openxmlformats.org/officeDocument/2006/relationships/tags" Target="../tags/tag284.xml"/><Relationship Id="rId72" Type="http://schemas.openxmlformats.org/officeDocument/2006/relationships/tags" Target="../tags/tag305.xml"/><Relationship Id="rId80" Type="http://schemas.openxmlformats.org/officeDocument/2006/relationships/tags" Target="../tags/tag313.xml"/><Relationship Id="rId85" Type="http://schemas.openxmlformats.org/officeDocument/2006/relationships/tags" Target="../tags/tag318.xml"/><Relationship Id="rId93" Type="http://schemas.openxmlformats.org/officeDocument/2006/relationships/tags" Target="../tags/tag326.xml"/><Relationship Id="rId3" Type="http://schemas.openxmlformats.org/officeDocument/2006/relationships/tags" Target="../tags/tag236.xml"/><Relationship Id="rId12" Type="http://schemas.openxmlformats.org/officeDocument/2006/relationships/tags" Target="../tags/tag245.xml"/><Relationship Id="rId17" Type="http://schemas.openxmlformats.org/officeDocument/2006/relationships/tags" Target="../tags/tag250.xml"/><Relationship Id="rId25" Type="http://schemas.openxmlformats.org/officeDocument/2006/relationships/tags" Target="../tags/tag258.xml"/><Relationship Id="rId33" Type="http://schemas.openxmlformats.org/officeDocument/2006/relationships/tags" Target="../tags/tag266.xml"/><Relationship Id="rId38" Type="http://schemas.openxmlformats.org/officeDocument/2006/relationships/tags" Target="../tags/tag271.xml"/><Relationship Id="rId46" Type="http://schemas.openxmlformats.org/officeDocument/2006/relationships/tags" Target="../tags/tag279.xml"/><Relationship Id="rId59" Type="http://schemas.openxmlformats.org/officeDocument/2006/relationships/tags" Target="../tags/tag292.xml"/><Relationship Id="rId67" Type="http://schemas.openxmlformats.org/officeDocument/2006/relationships/tags" Target="../tags/tag300.xml"/><Relationship Id="rId20" Type="http://schemas.openxmlformats.org/officeDocument/2006/relationships/tags" Target="../tags/tag253.xml"/><Relationship Id="rId41" Type="http://schemas.openxmlformats.org/officeDocument/2006/relationships/tags" Target="../tags/tag274.xml"/><Relationship Id="rId54" Type="http://schemas.openxmlformats.org/officeDocument/2006/relationships/tags" Target="../tags/tag287.xml"/><Relationship Id="rId62" Type="http://schemas.openxmlformats.org/officeDocument/2006/relationships/tags" Target="../tags/tag295.xml"/><Relationship Id="rId70" Type="http://schemas.openxmlformats.org/officeDocument/2006/relationships/tags" Target="../tags/tag303.xml"/><Relationship Id="rId75" Type="http://schemas.openxmlformats.org/officeDocument/2006/relationships/tags" Target="../tags/tag308.xml"/><Relationship Id="rId83" Type="http://schemas.openxmlformats.org/officeDocument/2006/relationships/tags" Target="../tags/tag316.xml"/><Relationship Id="rId88" Type="http://schemas.openxmlformats.org/officeDocument/2006/relationships/tags" Target="../tags/tag321.xml"/><Relationship Id="rId91" Type="http://schemas.openxmlformats.org/officeDocument/2006/relationships/tags" Target="../tags/tag324.xml"/><Relationship Id="rId1" Type="http://schemas.openxmlformats.org/officeDocument/2006/relationships/tags" Target="../tags/tag234.xml"/><Relationship Id="rId6" Type="http://schemas.openxmlformats.org/officeDocument/2006/relationships/tags" Target="../tags/tag239.xml"/><Relationship Id="rId15" Type="http://schemas.openxmlformats.org/officeDocument/2006/relationships/tags" Target="../tags/tag248.xml"/><Relationship Id="rId23" Type="http://schemas.openxmlformats.org/officeDocument/2006/relationships/tags" Target="../tags/tag256.xml"/><Relationship Id="rId28" Type="http://schemas.openxmlformats.org/officeDocument/2006/relationships/tags" Target="../tags/tag261.xml"/><Relationship Id="rId36" Type="http://schemas.openxmlformats.org/officeDocument/2006/relationships/tags" Target="../tags/tag269.xml"/><Relationship Id="rId49" Type="http://schemas.openxmlformats.org/officeDocument/2006/relationships/tags" Target="../tags/tag282.xml"/><Relationship Id="rId57" Type="http://schemas.openxmlformats.org/officeDocument/2006/relationships/tags" Target="../tags/tag290.xml"/><Relationship Id="rId10" Type="http://schemas.openxmlformats.org/officeDocument/2006/relationships/tags" Target="../tags/tag243.xml"/><Relationship Id="rId31" Type="http://schemas.openxmlformats.org/officeDocument/2006/relationships/tags" Target="../tags/tag264.xml"/><Relationship Id="rId44" Type="http://schemas.openxmlformats.org/officeDocument/2006/relationships/tags" Target="../tags/tag277.xml"/><Relationship Id="rId52" Type="http://schemas.openxmlformats.org/officeDocument/2006/relationships/tags" Target="../tags/tag285.xml"/><Relationship Id="rId60" Type="http://schemas.openxmlformats.org/officeDocument/2006/relationships/tags" Target="../tags/tag293.xml"/><Relationship Id="rId65" Type="http://schemas.openxmlformats.org/officeDocument/2006/relationships/tags" Target="../tags/tag298.xml"/><Relationship Id="rId73" Type="http://schemas.openxmlformats.org/officeDocument/2006/relationships/tags" Target="../tags/tag306.xml"/><Relationship Id="rId78" Type="http://schemas.openxmlformats.org/officeDocument/2006/relationships/tags" Target="../tags/tag311.xml"/><Relationship Id="rId81" Type="http://schemas.openxmlformats.org/officeDocument/2006/relationships/tags" Target="../tags/tag314.xml"/><Relationship Id="rId86" Type="http://schemas.openxmlformats.org/officeDocument/2006/relationships/tags" Target="../tags/tag319.xml"/><Relationship Id="rId94" Type="http://schemas.openxmlformats.org/officeDocument/2006/relationships/slideLayout" Target="../slideLayouts/slideLayout2.xml"/><Relationship Id="rId4" Type="http://schemas.openxmlformats.org/officeDocument/2006/relationships/tags" Target="../tags/tag237.xml"/><Relationship Id="rId9" Type="http://schemas.openxmlformats.org/officeDocument/2006/relationships/tags" Target="../tags/tag242.xml"/><Relationship Id="rId13" Type="http://schemas.openxmlformats.org/officeDocument/2006/relationships/tags" Target="../tags/tag246.xml"/><Relationship Id="rId18" Type="http://schemas.openxmlformats.org/officeDocument/2006/relationships/tags" Target="../tags/tag251.xml"/><Relationship Id="rId39" Type="http://schemas.openxmlformats.org/officeDocument/2006/relationships/tags" Target="../tags/tag272.xml"/><Relationship Id="rId34" Type="http://schemas.openxmlformats.org/officeDocument/2006/relationships/tags" Target="../tags/tag267.xml"/><Relationship Id="rId50" Type="http://schemas.openxmlformats.org/officeDocument/2006/relationships/tags" Target="../tags/tag283.xml"/><Relationship Id="rId55" Type="http://schemas.openxmlformats.org/officeDocument/2006/relationships/tags" Target="../tags/tag288.xml"/><Relationship Id="rId76" Type="http://schemas.openxmlformats.org/officeDocument/2006/relationships/tags" Target="../tags/tag309.xml"/><Relationship Id="rId7" Type="http://schemas.openxmlformats.org/officeDocument/2006/relationships/tags" Target="../tags/tag240.xml"/><Relationship Id="rId71" Type="http://schemas.openxmlformats.org/officeDocument/2006/relationships/tags" Target="../tags/tag304.xml"/><Relationship Id="rId92" Type="http://schemas.openxmlformats.org/officeDocument/2006/relationships/tags" Target="../tags/tag325.xml"/><Relationship Id="rId2" Type="http://schemas.openxmlformats.org/officeDocument/2006/relationships/tags" Target="../tags/tag235.xml"/><Relationship Id="rId29" Type="http://schemas.openxmlformats.org/officeDocument/2006/relationships/tags" Target="../tags/tag262.xml"/><Relationship Id="rId24" Type="http://schemas.openxmlformats.org/officeDocument/2006/relationships/tags" Target="../tags/tag257.xml"/><Relationship Id="rId40" Type="http://schemas.openxmlformats.org/officeDocument/2006/relationships/tags" Target="../tags/tag273.xml"/><Relationship Id="rId45" Type="http://schemas.openxmlformats.org/officeDocument/2006/relationships/tags" Target="../tags/tag278.xml"/><Relationship Id="rId66" Type="http://schemas.openxmlformats.org/officeDocument/2006/relationships/tags" Target="../tags/tag299.xml"/><Relationship Id="rId87" Type="http://schemas.openxmlformats.org/officeDocument/2006/relationships/tags" Target="../tags/tag320.xml"/><Relationship Id="rId61" Type="http://schemas.openxmlformats.org/officeDocument/2006/relationships/tags" Target="../tags/tag294.xml"/><Relationship Id="rId82" Type="http://schemas.openxmlformats.org/officeDocument/2006/relationships/tags" Target="../tags/tag315.xml"/><Relationship Id="rId19" Type="http://schemas.openxmlformats.org/officeDocument/2006/relationships/tags" Target="../tags/tag252.xml"/><Relationship Id="rId14" Type="http://schemas.openxmlformats.org/officeDocument/2006/relationships/tags" Target="../tags/tag247.xml"/><Relationship Id="rId30" Type="http://schemas.openxmlformats.org/officeDocument/2006/relationships/tags" Target="../tags/tag263.xml"/><Relationship Id="rId35" Type="http://schemas.openxmlformats.org/officeDocument/2006/relationships/tags" Target="../tags/tag268.xml"/><Relationship Id="rId56" Type="http://schemas.openxmlformats.org/officeDocument/2006/relationships/tags" Target="../tags/tag289.xml"/><Relationship Id="rId77" Type="http://schemas.openxmlformats.org/officeDocument/2006/relationships/tags" Target="../tags/tag3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image" Target="../media/image21.jpg"/><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6" Type="http://schemas.openxmlformats.org/officeDocument/2006/relationships/tags" Target="../tags/tag352.xml"/><Relationship Id="rId21" Type="http://schemas.openxmlformats.org/officeDocument/2006/relationships/tags" Target="../tags/tag347.xml"/><Relationship Id="rId42" Type="http://schemas.openxmlformats.org/officeDocument/2006/relationships/tags" Target="../tags/tag368.xml"/><Relationship Id="rId47" Type="http://schemas.openxmlformats.org/officeDocument/2006/relationships/tags" Target="../tags/tag373.xml"/><Relationship Id="rId63" Type="http://schemas.openxmlformats.org/officeDocument/2006/relationships/tags" Target="../tags/tag389.xml"/><Relationship Id="rId68" Type="http://schemas.openxmlformats.org/officeDocument/2006/relationships/tags" Target="../tags/tag394.xml"/><Relationship Id="rId84" Type="http://schemas.openxmlformats.org/officeDocument/2006/relationships/tags" Target="../tags/tag410.xml"/><Relationship Id="rId89" Type="http://schemas.openxmlformats.org/officeDocument/2006/relationships/tags" Target="../tags/tag415.xml"/><Relationship Id="rId16" Type="http://schemas.openxmlformats.org/officeDocument/2006/relationships/tags" Target="../tags/tag342.xml"/><Relationship Id="rId11" Type="http://schemas.openxmlformats.org/officeDocument/2006/relationships/tags" Target="../tags/tag337.xml"/><Relationship Id="rId32" Type="http://schemas.openxmlformats.org/officeDocument/2006/relationships/tags" Target="../tags/tag358.xml"/><Relationship Id="rId37" Type="http://schemas.openxmlformats.org/officeDocument/2006/relationships/tags" Target="../tags/tag363.xml"/><Relationship Id="rId53" Type="http://schemas.openxmlformats.org/officeDocument/2006/relationships/tags" Target="../tags/tag379.xml"/><Relationship Id="rId58" Type="http://schemas.openxmlformats.org/officeDocument/2006/relationships/tags" Target="../tags/tag384.xml"/><Relationship Id="rId74" Type="http://schemas.openxmlformats.org/officeDocument/2006/relationships/tags" Target="../tags/tag400.xml"/><Relationship Id="rId79" Type="http://schemas.openxmlformats.org/officeDocument/2006/relationships/tags" Target="../tags/tag405.xml"/><Relationship Id="rId102" Type="http://schemas.openxmlformats.org/officeDocument/2006/relationships/tags" Target="../tags/tag428.xml"/><Relationship Id="rId5" Type="http://schemas.openxmlformats.org/officeDocument/2006/relationships/tags" Target="../tags/tag331.xml"/><Relationship Id="rId90" Type="http://schemas.openxmlformats.org/officeDocument/2006/relationships/tags" Target="../tags/tag416.xml"/><Relationship Id="rId95" Type="http://schemas.openxmlformats.org/officeDocument/2006/relationships/tags" Target="../tags/tag421.xml"/><Relationship Id="rId22" Type="http://schemas.openxmlformats.org/officeDocument/2006/relationships/tags" Target="../tags/tag348.xml"/><Relationship Id="rId27" Type="http://schemas.openxmlformats.org/officeDocument/2006/relationships/tags" Target="../tags/tag353.xml"/><Relationship Id="rId43" Type="http://schemas.openxmlformats.org/officeDocument/2006/relationships/tags" Target="../tags/tag369.xml"/><Relationship Id="rId48" Type="http://schemas.openxmlformats.org/officeDocument/2006/relationships/tags" Target="../tags/tag374.xml"/><Relationship Id="rId64" Type="http://schemas.openxmlformats.org/officeDocument/2006/relationships/tags" Target="../tags/tag390.xml"/><Relationship Id="rId69" Type="http://schemas.openxmlformats.org/officeDocument/2006/relationships/tags" Target="../tags/tag395.xml"/><Relationship Id="rId80" Type="http://schemas.openxmlformats.org/officeDocument/2006/relationships/tags" Target="../tags/tag406.xml"/><Relationship Id="rId85" Type="http://schemas.openxmlformats.org/officeDocument/2006/relationships/tags" Target="../tags/tag411.xml"/><Relationship Id="rId12" Type="http://schemas.openxmlformats.org/officeDocument/2006/relationships/tags" Target="../tags/tag338.xml"/><Relationship Id="rId17" Type="http://schemas.openxmlformats.org/officeDocument/2006/relationships/tags" Target="../tags/tag343.xml"/><Relationship Id="rId33" Type="http://schemas.openxmlformats.org/officeDocument/2006/relationships/tags" Target="../tags/tag359.xml"/><Relationship Id="rId38" Type="http://schemas.openxmlformats.org/officeDocument/2006/relationships/tags" Target="../tags/tag364.xml"/><Relationship Id="rId59" Type="http://schemas.openxmlformats.org/officeDocument/2006/relationships/tags" Target="../tags/tag385.xml"/><Relationship Id="rId103" Type="http://schemas.openxmlformats.org/officeDocument/2006/relationships/tags" Target="../tags/tag429.xml"/><Relationship Id="rId20" Type="http://schemas.openxmlformats.org/officeDocument/2006/relationships/tags" Target="../tags/tag346.xml"/><Relationship Id="rId41" Type="http://schemas.openxmlformats.org/officeDocument/2006/relationships/tags" Target="../tags/tag367.xml"/><Relationship Id="rId54" Type="http://schemas.openxmlformats.org/officeDocument/2006/relationships/tags" Target="../tags/tag380.xml"/><Relationship Id="rId62" Type="http://schemas.openxmlformats.org/officeDocument/2006/relationships/tags" Target="../tags/tag388.xml"/><Relationship Id="rId70" Type="http://schemas.openxmlformats.org/officeDocument/2006/relationships/tags" Target="../tags/tag396.xml"/><Relationship Id="rId75" Type="http://schemas.openxmlformats.org/officeDocument/2006/relationships/tags" Target="../tags/tag401.xml"/><Relationship Id="rId83" Type="http://schemas.openxmlformats.org/officeDocument/2006/relationships/tags" Target="../tags/tag409.xml"/><Relationship Id="rId88" Type="http://schemas.openxmlformats.org/officeDocument/2006/relationships/tags" Target="../tags/tag414.xml"/><Relationship Id="rId91" Type="http://schemas.openxmlformats.org/officeDocument/2006/relationships/tags" Target="../tags/tag417.xml"/><Relationship Id="rId96" Type="http://schemas.openxmlformats.org/officeDocument/2006/relationships/tags" Target="../tags/tag422.xml"/><Relationship Id="rId1" Type="http://schemas.openxmlformats.org/officeDocument/2006/relationships/tags" Target="../tags/tag327.xml"/><Relationship Id="rId6" Type="http://schemas.openxmlformats.org/officeDocument/2006/relationships/tags" Target="../tags/tag332.xml"/><Relationship Id="rId15" Type="http://schemas.openxmlformats.org/officeDocument/2006/relationships/tags" Target="../tags/tag341.xml"/><Relationship Id="rId23" Type="http://schemas.openxmlformats.org/officeDocument/2006/relationships/tags" Target="../tags/tag349.xml"/><Relationship Id="rId28" Type="http://schemas.openxmlformats.org/officeDocument/2006/relationships/tags" Target="../tags/tag354.xml"/><Relationship Id="rId36" Type="http://schemas.openxmlformats.org/officeDocument/2006/relationships/tags" Target="../tags/tag362.xml"/><Relationship Id="rId49" Type="http://schemas.openxmlformats.org/officeDocument/2006/relationships/tags" Target="../tags/tag375.xml"/><Relationship Id="rId57" Type="http://schemas.openxmlformats.org/officeDocument/2006/relationships/tags" Target="../tags/tag383.xml"/><Relationship Id="rId106" Type="http://schemas.openxmlformats.org/officeDocument/2006/relationships/slideLayout" Target="../slideLayouts/slideLayout2.xml"/><Relationship Id="rId10" Type="http://schemas.openxmlformats.org/officeDocument/2006/relationships/tags" Target="../tags/tag336.xml"/><Relationship Id="rId31" Type="http://schemas.openxmlformats.org/officeDocument/2006/relationships/tags" Target="../tags/tag357.xml"/><Relationship Id="rId44" Type="http://schemas.openxmlformats.org/officeDocument/2006/relationships/tags" Target="../tags/tag370.xml"/><Relationship Id="rId52" Type="http://schemas.openxmlformats.org/officeDocument/2006/relationships/tags" Target="../tags/tag378.xml"/><Relationship Id="rId60" Type="http://schemas.openxmlformats.org/officeDocument/2006/relationships/tags" Target="../tags/tag386.xml"/><Relationship Id="rId65" Type="http://schemas.openxmlformats.org/officeDocument/2006/relationships/tags" Target="../tags/tag391.xml"/><Relationship Id="rId73" Type="http://schemas.openxmlformats.org/officeDocument/2006/relationships/tags" Target="../tags/tag399.xml"/><Relationship Id="rId78" Type="http://schemas.openxmlformats.org/officeDocument/2006/relationships/tags" Target="../tags/tag404.xml"/><Relationship Id="rId81" Type="http://schemas.openxmlformats.org/officeDocument/2006/relationships/tags" Target="../tags/tag407.xml"/><Relationship Id="rId86" Type="http://schemas.openxmlformats.org/officeDocument/2006/relationships/tags" Target="../tags/tag412.xml"/><Relationship Id="rId94" Type="http://schemas.openxmlformats.org/officeDocument/2006/relationships/tags" Target="../tags/tag420.xml"/><Relationship Id="rId99" Type="http://schemas.openxmlformats.org/officeDocument/2006/relationships/tags" Target="../tags/tag425.xml"/><Relationship Id="rId101" Type="http://schemas.openxmlformats.org/officeDocument/2006/relationships/tags" Target="../tags/tag427.xml"/><Relationship Id="rId4" Type="http://schemas.openxmlformats.org/officeDocument/2006/relationships/tags" Target="../tags/tag330.xml"/><Relationship Id="rId9" Type="http://schemas.openxmlformats.org/officeDocument/2006/relationships/tags" Target="../tags/tag335.xml"/><Relationship Id="rId13" Type="http://schemas.openxmlformats.org/officeDocument/2006/relationships/tags" Target="../tags/tag339.xml"/><Relationship Id="rId18" Type="http://schemas.openxmlformats.org/officeDocument/2006/relationships/tags" Target="../tags/tag344.xml"/><Relationship Id="rId39" Type="http://schemas.openxmlformats.org/officeDocument/2006/relationships/tags" Target="../tags/tag365.xml"/><Relationship Id="rId34" Type="http://schemas.openxmlformats.org/officeDocument/2006/relationships/tags" Target="../tags/tag360.xml"/><Relationship Id="rId50" Type="http://schemas.openxmlformats.org/officeDocument/2006/relationships/tags" Target="../tags/tag376.xml"/><Relationship Id="rId55" Type="http://schemas.openxmlformats.org/officeDocument/2006/relationships/tags" Target="../tags/tag381.xml"/><Relationship Id="rId76" Type="http://schemas.openxmlformats.org/officeDocument/2006/relationships/tags" Target="../tags/tag402.xml"/><Relationship Id="rId97" Type="http://schemas.openxmlformats.org/officeDocument/2006/relationships/tags" Target="../tags/tag423.xml"/><Relationship Id="rId104" Type="http://schemas.openxmlformats.org/officeDocument/2006/relationships/tags" Target="../tags/tag430.xml"/><Relationship Id="rId7" Type="http://schemas.openxmlformats.org/officeDocument/2006/relationships/tags" Target="../tags/tag333.xml"/><Relationship Id="rId71" Type="http://schemas.openxmlformats.org/officeDocument/2006/relationships/tags" Target="../tags/tag397.xml"/><Relationship Id="rId92" Type="http://schemas.openxmlformats.org/officeDocument/2006/relationships/tags" Target="../tags/tag418.xml"/><Relationship Id="rId2" Type="http://schemas.openxmlformats.org/officeDocument/2006/relationships/tags" Target="../tags/tag328.xml"/><Relationship Id="rId29" Type="http://schemas.openxmlformats.org/officeDocument/2006/relationships/tags" Target="../tags/tag355.xml"/><Relationship Id="rId24" Type="http://schemas.openxmlformats.org/officeDocument/2006/relationships/tags" Target="../tags/tag350.xml"/><Relationship Id="rId40" Type="http://schemas.openxmlformats.org/officeDocument/2006/relationships/tags" Target="../tags/tag366.xml"/><Relationship Id="rId45" Type="http://schemas.openxmlformats.org/officeDocument/2006/relationships/tags" Target="../tags/tag371.xml"/><Relationship Id="rId66" Type="http://schemas.openxmlformats.org/officeDocument/2006/relationships/tags" Target="../tags/tag392.xml"/><Relationship Id="rId87" Type="http://schemas.openxmlformats.org/officeDocument/2006/relationships/tags" Target="../tags/tag413.xml"/><Relationship Id="rId61" Type="http://schemas.openxmlformats.org/officeDocument/2006/relationships/tags" Target="../tags/tag387.xml"/><Relationship Id="rId82" Type="http://schemas.openxmlformats.org/officeDocument/2006/relationships/tags" Target="../tags/tag408.xml"/><Relationship Id="rId19" Type="http://schemas.openxmlformats.org/officeDocument/2006/relationships/tags" Target="../tags/tag345.xml"/><Relationship Id="rId14" Type="http://schemas.openxmlformats.org/officeDocument/2006/relationships/tags" Target="../tags/tag340.xml"/><Relationship Id="rId30" Type="http://schemas.openxmlformats.org/officeDocument/2006/relationships/tags" Target="../tags/tag356.xml"/><Relationship Id="rId35" Type="http://schemas.openxmlformats.org/officeDocument/2006/relationships/tags" Target="../tags/tag361.xml"/><Relationship Id="rId56" Type="http://schemas.openxmlformats.org/officeDocument/2006/relationships/tags" Target="../tags/tag382.xml"/><Relationship Id="rId77" Type="http://schemas.openxmlformats.org/officeDocument/2006/relationships/tags" Target="../tags/tag403.xml"/><Relationship Id="rId100" Type="http://schemas.openxmlformats.org/officeDocument/2006/relationships/tags" Target="../tags/tag426.xml"/><Relationship Id="rId105" Type="http://schemas.openxmlformats.org/officeDocument/2006/relationships/tags" Target="../tags/tag431.xml"/><Relationship Id="rId8" Type="http://schemas.openxmlformats.org/officeDocument/2006/relationships/tags" Target="../tags/tag334.xml"/><Relationship Id="rId51" Type="http://schemas.openxmlformats.org/officeDocument/2006/relationships/tags" Target="../tags/tag377.xml"/><Relationship Id="rId72" Type="http://schemas.openxmlformats.org/officeDocument/2006/relationships/tags" Target="../tags/tag398.xml"/><Relationship Id="rId93" Type="http://schemas.openxmlformats.org/officeDocument/2006/relationships/tags" Target="../tags/tag419.xml"/><Relationship Id="rId98" Type="http://schemas.openxmlformats.org/officeDocument/2006/relationships/tags" Target="../tags/tag424.xml"/><Relationship Id="rId3" Type="http://schemas.openxmlformats.org/officeDocument/2006/relationships/tags" Target="../tags/tag329.xml"/><Relationship Id="rId25" Type="http://schemas.openxmlformats.org/officeDocument/2006/relationships/tags" Target="../tags/tag351.xml"/><Relationship Id="rId46" Type="http://schemas.openxmlformats.org/officeDocument/2006/relationships/tags" Target="../tags/tag372.xml"/><Relationship Id="rId67" Type="http://schemas.openxmlformats.org/officeDocument/2006/relationships/tags" Target="../tags/tag393.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mitre-attack.github.io/attack-navigator/enterprise/"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6" Type="http://schemas.openxmlformats.org/officeDocument/2006/relationships/tags" Target="../tags/tag457.xml"/><Relationship Id="rId21" Type="http://schemas.openxmlformats.org/officeDocument/2006/relationships/tags" Target="../tags/tag452.xml"/><Relationship Id="rId42" Type="http://schemas.openxmlformats.org/officeDocument/2006/relationships/tags" Target="../tags/tag473.xml"/><Relationship Id="rId47" Type="http://schemas.openxmlformats.org/officeDocument/2006/relationships/tags" Target="../tags/tag478.xml"/><Relationship Id="rId63" Type="http://schemas.openxmlformats.org/officeDocument/2006/relationships/tags" Target="../tags/tag494.xml"/><Relationship Id="rId68" Type="http://schemas.openxmlformats.org/officeDocument/2006/relationships/tags" Target="../tags/tag499.xml"/><Relationship Id="rId16" Type="http://schemas.openxmlformats.org/officeDocument/2006/relationships/tags" Target="../tags/tag447.xml"/><Relationship Id="rId11" Type="http://schemas.openxmlformats.org/officeDocument/2006/relationships/tags" Target="../tags/tag442.xml"/><Relationship Id="rId32" Type="http://schemas.openxmlformats.org/officeDocument/2006/relationships/tags" Target="../tags/tag463.xml"/><Relationship Id="rId37" Type="http://schemas.openxmlformats.org/officeDocument/2006/relationships/tags" Target="../tags/tag468.xml"/><Relationship Id="rId53" Type="http://schemas.openxmlformats.org/officeDocument/2006/relationships/tags" Target="../tags/tag484.xml"/><Relationship Id="rId58" Type="http://schemas.openxmlformats.org/officeDocument/2006/relationships/tags" Target="../tags/tag489.xml"/><Relationship Id="rId74" Type="http://schemas.openxmlformats.org/officeDocument/2006/relationships/tags" Target="../tags/tag505.xml"/><Relationship Id="rId79" Type="http://schemas.openxmlformats.org/officeDocument/2006/relationships/tags" Target="../tags/tag510.xml"/><Relationship Id="rId5" Type="http://schemas.openxmlformats.org/officeDocument/2006/relationships/tags" Target="../tags/tag436.xml"/><Relationship Id="rId61" Type="http://schemas.openxmlformats.org/officeDocument/2006/relationships/tags" Target="../tags/tag492.xml"/><Relationship Id="rId19" Type="http://schemas.openxmlformats.org/officeDocument/2006/relationships/tags" Target="../tags/tag450.xml"/><Relationship Id="rId14" Type="http://schemas.openxmlformats.org/officeDocument/2006/relationships/tags" Target="../tags/tag445.xml"/><Relationship Id="rId22" Type="http://schemas.openxmlformats.org/officeDocument/2006/relationships/tags" Target="../tags/tag453.xml"/><Relationship Id="rId27" Type="http://schemas.openxmlformats.org/officeDocument/2006/relationships/tags" Target="../tags/tag458.xml"/><Relationship Id="rId30" Type="http://schemas.openxmlformats.org/officeDocument/2006/relationships/tags" Target="../tags/tag461.xml"/><Relationship Id="rId35" Type="http://schemas.openxmlformats.org/officeDocument/2006/relationships/tags" Target="../tags/tag466.xml"/><Relationship Id="rId43" Type="http://schemas.openxmlformats.org/officeDocument/2006/relationships/tags" Target="../tags/tag474.xml"/><Relationship Id="rId48" Type="http://schemas.openxmlformats.org/officeDocument/2006/relationships/tags" Target="../tags/tag479.xml"/><Relationship Id="rId56" Type="http://schemas.openxmlformats.org/officeDocument/2006/relationships/tags" Target="../tags/tag487.xml"/><Relationship Id="rId64" Type="http://schemas.openxmlformats.org/officeDocument/2006/relationships/tags" Target="../tags/tag495.xml"/><Relationship Id="rId69" Type="http://schemas.openxmlformats.org/officeDocument/2006/relationships/tags" Target="../tags/tag500.xml"/><Relationship Id="rId77" Type="http://schemas.openxmlformats.org/officeDocument/2006/relationships/tags" Target="../tags/tag508.xml"/><Relationship Id="rId8" Type="http://schemas.openxmlformats.org/officeDocument/2006/relationships/tags" Target="../tags/tag439.xml"/><Relationship Id="rId51" Type="http://schemas.openxmlformats.org/officeDocument/2006/relationships/tags" Target="../tags/tag482.xml"/><Relationship Id="rId72" Type="http://schemas.openxmlformats.org/officeDocument/2006/relationships/tags" Target="../tags/tag503.xml"/><Relationship Id="rId80" Type="http://schemas.openxmlformats.org/officeDocument/2006/relationships/tags" Target="../tags/tag511.xml"/><Relationship Id="rId3" Type="http://schemas.openxmlformats.org/officeDocument/2006/relationships/tags" Target="../tags/tag434.xml"/><Relationship Id="rId12" Type="http://schemas.openxmlformats.org/officeDocument/2006/relationships/tags" Target="../tags/tag443.xml"/><Relationship Id="rId17" Type="http://schemas.openxmlformats.org/officeDocument/2006/relationships/tags" Target="../tags/tag448.xml"/><Relationship Id="rId25" Type="http://schemas.openxmlformats.org/officeDocument/2006/relationships/tags" Target="../tags/tag456.xml"/><Relationship Id="rId33" Type="http://schemas.openxmlformats.org/officeDocument/2006/relationships/tags" Target="../tags/tag464.xml"/><Relationship Id="rId38" Type="http://schemas.openxmlformats.org/officeDocument/2006/relationships/tags" Target="../tags/tag469.xml"/><Relationship Id="rId46" Type="http://schemas.openxmlformats.org/officeDocument/2006/relationships/tags" Target="../tags/tag477.xml"/><Relationship Id="rId59" Type="http://schemas.openxmlformats.org/officeDocument/2006/relationships/tags" Target="../tags/tag490.xml"/><Relationship Id="rId67" Type="http://schemas.openxmlformats.org/officeDocument/2006/relationships/tags" Target="../tags/tag498.xml"/><Relationship Id="rId20" Type="http://schemas.openxmlformats.org/officeDocument/2006/relationships/tags" Target="../tags/tag451.xml"/><Relationship Id="rId41" Type="http://schemas.openxmlformats.org/officeDocument/2006/relationships/tags" Target="../tags/tag472.xml"/><Relationship Id="rId54" Type="http://schemas.openxmlformats.org/officeDocument/2006/relationships/tags" Target="../tags/tag485.xml"/><Relationship Id="rId62" Type="http://schemas.openxmlformats.org/officeDocument/2006/relationships/tags" Target="../tags/tag493.xml"/><Relationship Id="rId70" Type="http://schemas.openxmlformats.org/officeDocument/2006/relationships/tags" Target="../tags/tag501.xml"/><Relationship Id="rId75" Type="http://schemas.openxmlformats.org/officeDocument/2006/relationships/tags" Target="../tags/tag506.xml"/><Relationship Id="rId1" Type="http://schemas.openxmlformats.org/officeDocument/2006/relationships/tags" Target="../tags/tag432.xml"/><Relationship Id="rId6" Type="http://schemas.openxmlformats.org/officeDocument/2006/relationships/tags" Target="../tags/tag437.xml"/><Relationship Id="rId15" Type="http://schemas.openxmlformats.org/officeDocument/2006/relationships/tags" Target="../tags/tag446.xml"/><Relationship Id="rId23" Type="http://schemas.openxmlformats.org/officeDocument/2006/relationships/tags" Target="../tags/tag454.xml"/><Relationship Id="rId28" Type="http://schemas.openxmlformats.org/officeDocument/2006/relationships/tags" Target="../tags/tag459.xml"/><Relationship Id="rId36" Type="http://schemas.openxmlformats.org/officeDocument/2006/relationships/tags" Target="../tags/tag467.xml"/><Relationship Id="rId49" Type="http://schemas.openxmlformats.org/officeDocument/2006/relationships/tags" Target="../tags/tag480.xml"/><Relationship Id="rId57" Type="http://schemas.openxmlformats.org/officeDocument/2006/relationships/tags" Target="../tags/tag488.xml"/><Relationship Id="rId10" Type="http://schemas.openxmlformats.org/officeDocument/2006/relationships/tags" Target="../tags/tag441.xml"/><Relationship Id="rId31" Type="http://schemas.openxmlformats.org/officeDocument/2006/relationships/tags" Target="../tags/tag462.xml"/><Relationship Id="rId44" Type="http://schemas.openxmlformats.org/officeDocument/2006/relationships/tags" Target="../tags/tag475.xml"/><Relationship Id="rId52" Type="http://schemas.openxmlformats.org/officeDocument/2006/relationships/tags" Target="../tags/tag483.xml"/><Relationship Id="rId60" Type="http://schemas.openxmlformats.org/officeDocument/2006/relationships/tags" Target="../tags/tag491.xml"/><Relationship Id="rId65" Type="http://schemas.openxmlformats.org/officeDocument/2006/relationships/tags" Target="../tags/tag496.xml"/><Relationship Id="rId73" Type="http://schemas.openxmlformats.org/officeDocument/2006/relationships/tags" Target="../tags/tag504.xml"/><Relationship Id="rId78" Type="http://schemas.openxmlformats.org/officeDocument/2006/relationships/tags" Target="../tags/tag509.xml"/><Relationship Id="rId81" Type="http://schemas.openxmlformats.org/officeDocument/2006/relationships/slideLayout" Target="../slideLayouts/slideLayout2.xml"/><Relationship Id="rId4" Type="http://schemas.openxmlformats.org/officeDocument/2006/relationships/tags" Target="../tags/tag435.xml"/><Relationship Id="rId9" Type="http://schemas.openxmlformats.org/officeDocument/2006/relationships/tags" Target="../tags/tag440.xml"/><Relationship Id="rId13" Type="http://schemas.openxmlformats.org/officeDocument/2006/relationships/tags" Target="../tags/tag444.xml"/><Relationship Id="rId18" Type="http://schemas.openxmlformats.org/officeDocument/2006/relationships/tags" Target="../tags/tag449.xml"/><Relationship Id="rId39" Type="http://schemas.openxmlformats.org/officeDocument/2006/relationships/tags" Target="../tags/tag470.xml"/><Relationship Id="rId34" Type="http://schemas.openxmlformats.org/officeDocument/2006/relationships/tags" Target="../tags/tag465.xml"/><Relationship Id="rId50" Type="http://schemas.openxmlformats.org/officeDocument/2006/relationships/tags" Target="../tags/tag481.xml"/><Relationship Id="rId55" Type="http://schemas.openxmlformats.org/officeDocument/2006/relationships/tags" Target="../tags/tag486.xml"/><Relationship Id="rId76" Type="http://schemas.openxmlformats.org/officeDocument/2006/relationships/tags" Target="../tags/tag507.xml"/><Relationship Id="rId7" Type="http://schemas.openxmlformats.org/officeDocument/2006/relationships/tags" Target="../tags/tag438.xml"/><Relationship Id="rId71" Type="http://schemas.openxmlformats.org/officeDocument/2006/relationships/tags" Target="../tags/tag502.xml"/><Relationship Id="rId2" Type="http://schemas.openxmlformats.org/officeDocument/2006/relationships/tags" Target="../tags/tag433.xml"/><Relationship Id="rId29" Type="http://schemas.openxmlformats.org/officeDocument/2006/relationships/tags" Target="../tags/tag460.xml"/><Relationship Id="rId24" Type="http://schemas.openxmlformats.org/officeDocument/2006/relationships/tags" Target="../tags/tag455.xml"/><Relationship Id="rId40" Type="http://schemas.openxmlformats.org/officeDocument/2006/relationships/tags" Target="../tags/tag471.xml"/><Relationship Id="rId45" Type="http://schemas.openxmlformats.org/officeDocument/2006/relationships/tags" Target="../tags/tag476.xml"/><Relationship Id="rId66" Type="http://schemas.openxmlformats.org/officeDocument/2006/relationships/tags" Target="../tags/tag497.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17" Type="http://schemas.openxmlformats.org/officeDocument/2006/relationships/tags" Target="../tags/tag628.xml"/><Relationship Id="rId21" Type="http://schemas.openxmlformats.org/officeDocument/2006/relationships/tags" Target="../tags/tag532.xml"/><Relationship Id="rId42" Type="http://schemas.openxmlformats.org/officeDocument/2006/relationships/tags" Target="../tags/tag553.xml"/><Relationship Id="rId47" Type="http://schemas.openxmlformats.org/officeDocument/2006/relationships/tags" Target="../tags/tag558.xml"/><Relationship Id="rId63" Type="http://schemas.openxmlformats.org/officeDocument/2006/relationships/tags" Target="../tags/tag574.xml"/><Relationship Id="rId68" Type="http://schemas.openxmlformats.org/officeDocument/2006/relationships/tags" Target="../tags/tag579.xml"/><Relationship Id="rId84" Type="http://schemas.openxmlformats.org/officeDocument/2006/relationships/tags" Target="../tags/tag595.xml"/><Relationship Id="rId89" Type="http://schemas.openxmlformats.org/officeDocument/2006/relationships/tags" Target="../tags/tag600.xml"/><Relationship Id="rId112" Type="http://schemas.openxmlformats.org/officeDocument/2006/relationships/tags" Target="../tags/tag623.xml"/><Relationship Id="rId16" Type="http://schemas.openxmlformats.org/officeDocument/2006/relationships/tags" Target="../tags/tag527.xml"/><Relationship Id="rId107" Type="http://schemas.openxmlformats.org/officeDocument/2006/relationships/tags" Target="../tags/tag618.xml"/><Relationship Id="rId11" Type="http://schemas.openxmlformats.org/officeDocument/2006/relationships/tags" Target="../tags/tag522.xml"/><Relationship Id="rId32" Type="http://schemas.openxmlformats.org/officeDocument/2006/relationships/tags" Target="../tags/tag543.xml"/><Relationship Id="rId37" Type="http://schemas.openxmlformats.org/officeDocument/2006/relationships/tags" Target="../tags/tag548.xml"/><Relationship Id="rId53" Type="http://schemas.openxmlformats.org/officeDocument/2006/relationships/tags" Target="../tags/tag564.xml"/><Relationship Id="rId58" Type="http://schemas.openxmlformats.org/officeDocument/2006/relationships/tags" Target="../tags/tag569.xml"/><Relationship Id="rId74" Type="http://schemas.openxmlformats.org/officeDocument/2006/relationships/tags" Target="../tags/tag585.xml"/><Relationship Id="rId79" Type="http://schemas.openxmlformats.org/officeDocument/2006/relationships/tags" Target="../tags/tag590.xml"/><Relationship Id="rId102" Type="http://schemas.openxmlformats.org/officeDocument/2006/relationships/tags" Target="../tags/tag613.xml"/><Relationship Id="rId123" Type="http://schemas.openxmlformats.org/officeDocument/2006/relationships/tags" Target="../tags/tag634.xml"/><Relationship Id="rId128" Type="http://schemas.openxmlformats.org/officeDocument/2006/relationships/tags" Target="../tags/tag639.xml"/><Relationship Id="rId5" Type="http://schemas.openxmlformats.org/officeDocument/2006/relationships/tags" Target="../tags/tag516.xml"/><Relationship Id="rId90" Type="http://schemas.openxmlformats.org/officeDocument/2006/relationships/tags" Target="../tags/tag601.xml"/><Relationship Id="rId95" Type="http://schemas.openxmlformats.org/officeDocument/2006/relationships/tags" Target="../tags/tag606.xml"/><Relationship Id="rId22" Type="http://schemas.openxmlformats.org/officeDocument/2006/relationships/tags" Target="../tags/tag533.xml"/><Relationship Id="rId27" Type="http://schemas.openxmlformats.org/officeDocument/2006/relationships/tags" Target="../tags/tag538.xml"/><Relationship Id="rId43" Type="http://schemas.openxmlformats.org/officeDocument/2006/relationships/tags" Target="../tags/tag554.xml"/><Relationship Id="rId48" Type="http://schemas.openxmlformats.org/officeDocument/2006/relationships/tags" Target="../tags/tag559.xml"/><Relationship Id="rId64" Type="http://schemas.openxmlformats.org/officeDocument/2006/relationships/tags" Target="../tags/tag575.xml"/><Relationship Id="rId69" Type="http://schemas.openxmlformats.org/officeDocument/2006/relationships/tags" Target="../tags/tag580.xml"/><Relationship Id="rId113" Type="http://schemas.openxmlformats.org/officeDocument/2006/relationships/tags" Target="../tags/tag624.xml"/><Relationship Id="rId118" Type="http://schemas.openxmlformats.org/officeDocument/2006/relationships/tags" Target="../tags/tag629.xml"/><Relationship Id="rId80" Type="http://schemas.openxmlformats.org/officeDocument/2006/relationships/tags" Target="../tags/tag591.xml"/><Relationship Id="rId85" Type="http://schemas.openxmlformats.org/officeDocument/2006/relationships/tags" Target="../tags/tag596.xml"/><Relationship Id="rId12" Type="http://schemas.openxmlformats.org/officeDocument/2006/relationships/tags" Target="../tags/tag523.xml"/><Relationship Id="rId17" Type="http://schemas.openxmlformats.org/officeDocument/2006/relationships/tags" Target="../tags/tag528.xml"/><Relationship Id="rId33" Type="http://schemas.openxmlformats.org/officeDocument/2006/relationships/tags" Target="../tags/tag544.xml"/><Relationship Id="rId38" Type="http://schemas.openxmlformats.org/officeDocument/2006/relationships/tags" Target="../tags/tag549.xml"/><Relationship Id="rId59" Type="http://schemas.openxmlformats.org/officeDocument/2006/relationships/tags" Target="../tags/tag570.xml"/><Relationship Id="rId103" Type="http://schemas.openxmlformats.org/officeDocument/2006/relationships/tags" Target="../tags/tag614.xml"/><Relationship Id="rId108" Type="http://schemas.openxmlformats.org/officeDocument/2006/relationships/tags" Target="../tags/tag619.xml"/><Relationship Id="rId124" Type="http://schemas.openxmlformats.org/officeDocument/2006/relationships/tags" Target="../tags/tag635.xml"/><Relationship Id="rId129" Type="http://schemas.openxmlformats.org/officeDocument/2006/relationships/tags" Target="../tags/tag640.xml"/><Relationship Id="rId54" Type="http://schemas.openxmlformats.org/officeDocument/2006/relationships/tags" Target="../tags/tag565.xml"/><Relationship Id="rId70" Type="http://schemas.openxmlformats.org/officeDocument/2006/relationships/tags" Target="../tags/tag581.xml"/><Relationship Id="rId75" Type="http://schemas.openxmlformats.org/officeDocument/2006/relationships/tags" Target="../tags/tag586.xml"/><Relationship Id="rId91" Type="http://schemas.openxmlformats.org/officeDocument/2006/relationships/tags" Target="../tags/tag602.xml"/><Relationship Id="rId96" Type="http://schemas.openxmlformats.org/officeDocument/2006/relationships/tags" Target="../tags/tag607.xml"/><Relationship Id="rId1" Type="http://schemas.openxmlformats.org/officeDocument/2006/relationships/tags" Target="../tags/tag512.xml"/><Relationship Id="rId6" Type="http://schemas.openxmlformats.org/officeDocument/2006/relationships/tags" Target="../tags/tag517.xml"/><Relationship Id="rId23" Type="http://schemas.openxmlformats.org/officeDocument/2006/relationships/tags" Target="../tags/tag534.xml"/><Relationship Id="rId28" Type="http://schemas.openxmlformats.org/officeDocument/2006/relationships/tags" Target="../tags/tag539.xml"/><Relationship Id="rId49" Type="http://schemas.openxmlformats.org/officeDocument/2006/relationships/tags" Target="../tags/tag560.xml"/><Relationship Id="rId114" Type="http://schemas.openxmlformats.org/officeDocument/2006/relationships/tags" Target="../tags/tag625.xml"/><Relationship Id="rId119" Type="http://schemas.openxmlformats.org/officeDocument/2006/relationships/tags" Target="../tags/tag630.xml"/><Relationship Id="rId44" Type="http://schemas.openxmlformats.org/officeDocument/2006/relationships/tags" Target="../tags/tag555.xml"/><Relationship Id="rId60" Type="http://schemas.openxmlformats.org/officeDocument/2006/relationships/tags" Target="../tags/tag571.xml"/><Relationship Id="rId65" Type="http://schemas.openxmlformats.org/officeDocument/2006/relationships/tags" Target="../tags/tag576.xml"/><Relationship Id="rId81" Type="http://schemas.openxmlformats.org/officeDocument/2006/relationships/tags" Target="../tags/tag592.xml"/><Relationship Id="rId86" Type="http://schemas.openxmlformats.org/officeDocument/2006/relationships/tags" Target="../tags/tag597.xml"/><Relationship Id="rId130" Type="http://schemas.openxmlformats.org/officeDocument/2006/relationships/slideLayout" Target="../slideLayouts/slideLayout2.xml"/><Relationship Id="rId13" Type="http://schemas.openxmlformats.org/officeDocument/2006/relationships/tags" Target="../tags/tag524.xml"/><Relationship Id="rId18" Type="http://schemas.openxmlformats.org/officeDocument/2006/relationships/tags" Target="../tags/tag529.xml"/><Relationship Id="rId39" Type="http://schemas.openxmlformats.org/officeDocument/2006/relationships/tags" Target="../tags/tag550.xml"/><Relationship Id="rId109" Type="http://schemas.openxmlformats.org/officeDocument/2006/relationships/tags" Target="../tags/tag620.xml"/><Relationship Id="rId34" Type="http://schemas.openxmlformats.org/officeDocument/2006/relationships/tags" Target="../tags/tag545.xml"/><Relationship Id="rId50" Type="http://schemas.openxmlformats.org/officeDocument/2006/relationships/tags" Target="../tags/tag561.xml"/><Relationship Id="rId55" Type="http://schemas.openxmlformats.org/officeDocument/2006/relationships/tags" Target="../tags/tag566.xml"/><Relationship Id="rId76" Type="http://schemas.openxmlformats.org/officeDocument/2006/relationships/tags" Target="../tags/tag587.xml"/><Relationship Id="rId97" Type="http://schemas.openxmlformats.org/officeDocument/2006/relationships/tags" Target="../tags/tag608.xml"/><Relationship Id="rId104" Type="http://schemas.openxmlformats.org/officeDocument/2006/relationships/tags" Target="../tags/tag615.xml"/><Relationship Id="rId120" Type="http://schemas.openxmlformats.org/officeDocument/2006/relationships/tags" Target="../tags/tag631.xml"/><Relationship Id="rId125" Type="http://schemas.openxmlformats.org/officeDocument/2006/relationships/tags" Target="../tags/tag636.xml"/><Relationship Id="rId7" Type="http://schemas.openxmlformats.org/officeDocument/2006/relationships/tags" Target="../tags/tag518.xml"/><Relationship Id="rId71" Type="http://schemas.openxmlformats.org/officeDocument/2006/relationships/tags" Target="../tags/tag582.xml"/><Relationship Id="rId92" Type="http://schemas.openxmlformats.org/officeDocument/2006/relationships/tags" Target="../tags/tag603.xml"/><Relationship Id="rId2" Type="http://schemas.openxmlformats.org/officeDocument/2006/relationships/tags" Target="../tags/tag513.xml"/><Relationship Id="rId29" Type="http://schemas.openxmlformats.org/officeDocument/2006/relationships/tags" Target="../tags/tag540.xml"/><Relationship Id="rId24" Type="http://schemas.openxmlformats.org/officeDocument/2006/relationships/tags" Target="../tags/tag535.xml"/><Relationship Id="rId40" Type="http://schemas.openxmlformats.org/officeDocument/2006/relationships/tags" Target="../tags/tag551.xml"/><Relationship Id="rId45" Type="http://schemas.openxmlformats.org/officeDocument/2006/relationships/tags" Target="../tags/tag556.xml"/><Relationship Id="rId66" Type="http://schemas.openxmlformats.org/officeDocument/2006/relationships/tags" Target="../tags/tag577.xml"/><Relationship Id="rId87" Type="http://schemas.openxmlformats.org/officeDocument/2006/relationships/tags" Target="../tags/tag598.xml"/><Relationship Id="rId110" Type="http://schemas.openxmlformats.org/officeDocument/2006/relationships/tags" Target="../tags/tag621.xml"/><Relationship Id="rId115" Type="http://schemas.openxmlformats.org/officeDocument/2006/relationships/tags" Target="../tags/tag626.xml"/><Relationship Id="rId61" Type="http://schemas.openxmlformats.org/officeDocument/2006/relationships/tags" Target="../tags/tag572.xml"/><Relationship Id="rId82" Type="http://schemas.openxmlformats.org/officeDocument/2006/relationships/tags" Target="../tags/tag593.xml"/><Relationship Id="rId19" Type="http://schemas.openxmlformats.org/officeDocument/2006/relationships/tags" Target="../tags/tag530.xml"/><Relationship Id="rId14" Type="http://schemas.openxmlformats.org/officeDocument/2006/relationships/tags" Target="../tags/tag525.xml"/><Relationship Id="rId30" Type="http://schemas.openxmlformats.org/officeDocument/2006/relationships/tags" Target="../tags/tag541.xml"/><Relationship Id="rId35" Type="http://schemas.openxmlformats.org/officeDocument/2006/relationships/tags" Target="../tags/tag546.xml"/><Relationship Id="rId56" Type="http://schemas.openxmlformats.org/officeDocument/2006/relationships/tags" Target="../tags/tag567.xml"/><Relationship Id="rId77" Type="http://schemas.openxmlformats.org/officeDocument/2006/relationships/tags" Target="../tags/tag588.xml"/><Relationship Id="rId100" Type="http://schemas.openxmlformats.org/officeDocument/2006/relationships/tags" Target="../tags/tag611.xml"/><Relationship Id="rId105" Type="http://schemas.openxmlformats.org/officeDocument/2006/relationships/tags" Target="../tags/tag616.xml"/><Relationship Id="rId126" Type="http://schemas.openxmlformats.org/officeDocument/2006/relationships/tags" Target="../tags/tag637.xml"/><Relationship Id="rId8" Type="http://schemas.openxmlformats.org/officeDocument/2006/relationships/tags" Target="../tags/tag519.xml"/><Relationship Id="rId51" Type="http://schemas.openxmlformats.org/officeDocument/2006/relationships/tags" Target="../tags/tag562.xml"/><Relationship Id="rId72" Type="http://schemas.openxmlformats.org/officeDocument/2006/relationships/tags" Target="../tags/tag583.xml"/><Relationship Id="rId93" Type="http://schemas.openxmlformats.org/officeDocument/2006/relationships/tags" Target="../tags/tag604.xml"/><Relationship Id="rId98" Type="http://schemas.openxmlformats.org/officeDocument/2006/relationships/tags" Target="../tags/tag609.xml"/><Relationship Id="rId121" Type="http://schemas.openxmlformats.org/officeDocument/2006/relationships/tags" Target="../tags/tag632.xml"/><Relationship Id="rId3" Type="http://schemas.openxmlformats.org/officeDocument/2006/relationships/tags" Target="../tags/tag514.xml"/><Relationship Id="rId25" Type="http://schemas.openxmlformats.org/officeDocument/2006/relationships/tags" Target="../tags/tag536.xml"/><Relationship Id="rId46" Type="http://schemas.openxmlformats.org/officeDocument/2006/relationships/tags" Target="../tags/tag557.xml"/><Relationship Id="rId67" Type="http://schemas.openxmlformats.org/officeDocument/2006/relationships/tags" Target="../tags/tag578.xml"/><Relationship Id="rId116" Type="http://schemas.openxmlformats.org/officeDocument/2006/relationships/tags" Target="../tags/tag627.xml"/><Relationship Id="rId20" Type="http://schemas.openxmlformats.org/officeDocument/2006/relationships/tags" Target="../tags/tag531.xml"/><Relationship Id="rId41" Type="http://schemas.openxmlformats.org/officeDocument/2006/relationships/tags" Target="../tags/tag552.xml"/><Relationship Id="rId62" Type="http://schemas.openxmlformats.org/officeDocument/2006/relationships/tags" Target="../tags/tag573.xml"/><Relationship Id="rId83" Type="http://schemas.openxmlformats.org/officeDocument/2006/relationships/tags" Target="../tags/tag594.xml"/><Relationship Id="rId88" Type="http://schemas.openxmlformats.org/officeDocument/2006/relationships/tags" Target="../tags/tag599.xml"/><Relationship Id="rId111" Type="http://schemas.openxmlformats.org/officeDocument/2006/relationships/tags" Target="../tags/tag622.xml"/><Relationship Id="rId15" Type="http://schemas.openxmlformats.org/officeDocument/2006/relationships/tags" Target="../tags/tag526.xml"/><Relationship Id="rId36" Type="http://schemas.openxmlformats.org/officeDocument/2006/relationships/tags" Target="../tags/tag547.xml"/><Relationship Id="rId57" Type="http://schemas.openxmlformats.org/officeDocument/2006/relationships/tags" Target="../tags/tag568.xml"/><Relationship Id="rId106" Type="http://schemas.openxmlformats.org/officeDocument/2006/relationships/tags" Target="../tags/tag617.xml"/><Relationship Id="rId127" Type="http://schemas.openxmlformats.org/officeDocument/2006/relationships/tags" Target="../tags/tag638.xml"/><Relationship Id="rId10" Type="http://schemas.openxmlformats.org/officeDocument/2006/relationships/tags" Target="../tags/tag521.xml"/><Relationship Id="rId31" Type="http://schemas.openxmlformats.org/officeDocument/2006/relationships/tags" Target="../tags/tag542.xml"/><Relationship Id="rId52" Type="http://schemas.openxmlformats.org/officeDocument/2006/relationships/tags" Target="../tags/tag563.xml"/><Relationship Id="rId73" Type="http://schemas.openxmlformats.org/officeDocument/2006/relationships/tags" Target="../tags/tag584.xml"/><Relationship Id="rId78" Type="http://schemas.openxmlformats.org/officeDocument/2006/relationships/tags" Target="../tags/tag589.xml"/><Relationship Id="rId94" Type="http://schemas.openxmlformats.org/officeDocument/2006/relationships/tags" Target="../tags/tag605.xml"/><Relationship Id="rId99" Type="http://schemas.openxmlformats.org/officeDocument/2006/relationships/tags" Target="../tags/tag610.xml"/><Relationship Id="rId101" Type="http://schemas.openxmlformats.org/officeDocument/2006/relationships/tags" Target="../tags/tag612.xml"/><Relationship Id="rId122" Type="http://schemas.openxmlformats.org/officeDocument/2006/relationships/tags" Target="../tags/tag633.xml"/><Relationship Id="rId4" Type="http://schemas.openxmlformats.org/officeDocument/2006/relationships/tags" Target="../tags/tag515.xml"/><Relationship Id="rId9" Type="http://schemas.openxmlformats.org/officeDocument/2006/relationships/tags" Target="../tags/tag520.xml"/><Relationship Id="rId26" Type="http://schemas.openxmlformats.org/officeDocument/2006/relationships/tags" Target="../tags/tag537.xml"/></Relationships>
</file>

<file path=ppt/slides/_rels/slide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image" Target="../media/image2.tiff"/><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4.jp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3.jp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8" Type="http://schemas.openxmlformats.org/officeDocument/2006/relationships/tags" Target="../tags/tag8.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tags" Target="../tags/tag43.xml"/><Relationship Id="rId18" Type="http://schemas.openxmlformats.org/officeDocument/2006/relationships/tags" Target="../tags/tag48.xml"/><Relationship Id="rId3" Type="http://schemas.openxmlformats.org/officeDocument/2006/relationships/tags" Target="../tags/tag33.xml"/><Relationship Id="rId21" Type="http://schemas.openxmlformats.org/officeDocument/2006/relationships/slideLayout" Target="../slideLayouts/slideLayout2.xml"/><Relationship Id="rId7" Type="http://schemas.openxmlformats.org/officeDocument/2006/relationships/tags" Target="../tags/tag37.xml"/><Relationship Id="rId12" Type="http://schemas.openxmlformats.org/officeDocument/2006/relationships/tags" Target="../tags/tag42.xml"/><Relationship Id="rId17" Type="http://schemas.openxmlformats.org/officeDocument/2006/relationships/tags" Target="../tags/tag47.xml"/><Relationship Id="rId2" Type="http://schemas.openxmlformats.org/officeDocument/2006/relationships/tags" Target="../tags/tag32.xml"/><Relationship Id="rId16" Type="http://schemas.openxmlformats.org/officeDocument/2006/relationships/tags" Target="../tags/tag46.xml"/><Relationship Id="rId20" Type="http://schemas.openxmlformats.org/officeDocument/2006/relationships/tags" Target="../tags/tag50.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tags" Target="../tags/tag41.xml"/><Relationship Id="rId5" Type="http://schemas.openxmlformats.org/officeDocument/2006/relationships/tags" Target="../tags/tag35.xml"/><Relationship Id="rId15" Type="http://schemas.openxmlformats.org/officeDocument/2006/relationships/tags" Target="../tags/tag45.xml"/><Relationship Id="rId10" Type="http://schemas.openxmlformats.org/officeDocument/2006/relationships/tags" Target="../tags/tag40.xml"/><Relationship Id="rId19" Type="http://schemas.openxmlformats.org/officeDocument/2006/relationships/tags" Target="../tags/tag49.xml"/><Relationship Id="rId4" Type="http://schemas.openxmlformats.org/officeDocument/2006/relationships/tags" Target="../tags/tag34.xml"/><Relationship Id="rId9" Type="http://schemas.openxmlformats.org/officeDocument/2006/relationships/tags" Target="../tags/tag39.xml"/><Relationship Id="rId14" Type="http://schemas.openxmlformats.org/officeDocument/2006/relationships/tags" Target="../tags/tag44.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9"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E4141590-1087-AA44-AE1C-165530A6DE58}"/>
              </a:ext>
            </a:extLst>
          </p:cNvPr>
          <p:cNvSpPr>
            <a:spLocks noGrp="1"/>
          </p:cNvSpPr>
          <p:nvPr>
            <p:ph type="ctrTitle"/>
          </p:nvPr>
        </p:nvSpPr>
        <p:spPr>
          <a:xfrm>
            <a:off x="1915128" y="1788454"/>
            <a:ext cx="8361229" cy="2098226"/>
          </a:xfrm>
        </p:spPr>
        <p:txBody>
          <a:bodyPr>
            <a:normAutofit/>
          </a:bodyPr>
          <a:lstStyle/>
          <a:p>
            <a:r>
              <a:rPr lang="en-US" sz="5600"/>
              <a:t>Time-Lapse in Industry:</a:t>
            </a:r>
            <a:br>
              <a:rPr lang="en-US" sz="5600"/>
            </a:br>
            <a:r>
              <a:rPr lang="en-US" sz="5600"/>
              <a:t>5 Years in 40 minutes</a:t>
            </a:r>
          </a:p>
        </p:txBody>
      </p:sp>
      <p:sp>
        <p:nvSpPr>
          <p:cNvPr id="3" name="Subtitle 2">
            <a:extLst>
              <a:ext uri="{FF2B5EF4-FFF2-40B4-BE49-F238E27FC236}">
                <a16:creationId xmlns:a16="http://schemas.microsoft.com/office/drawing/2014/main" id="{A2577F54-8770-4F40-8AD6-7378919E4D12}"/>
              </a:ext>
            </a:extLst>
          </p:cNvPr>
          <p:cNvSpPr>
            <a:spLocks noGrp="1"/>
          </p:cNvSpPr>
          <p:nvPr>
            <p:ph type="subTitle" idx="1"/>
          </p:nvPr>
        </p:nvSpPr>
        <p:spPr>
          <a:xfrm>
            <a:off x="2679906" y="3956279"/>
            <a:ext cx="6831673" cy="1086237"/>
          </a:xfrm>
        </p:spPr>
        <p:txBody>
          <a:bodyPr>
            <a:normAutofit/>
          </a:bodyPr>
          <a:lstStyle/>
          <a:p>
            <a:pPr>
              <a:spcAft>
                <a:spcPts val="600"/>
              </a:spcAft>
            </a:pPr>
            <a:r>
              <a:rPr lang="en-US"/>
              <a:t>Oleksandr Kazymyrov</a:t>
            </a:r>
          </a:p>
        </p:txBody>
      </p:sp>
    </p:spTree>
    <p:extLst>
      <p:ext uri="{BB962C8B-B14F-4D97-AF65-F5344CB8AC3E}">
        <p14:creationId xmlns:p14="http://schemas.microsoft.com/office/powerpoint/2010/main" val="421048111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5" name="Rectangle 74">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5118E002-C4BC-494D-B9AC-5D2BAF7A0E9A}"/>
              </a:ext>
            </a:extLst>
          </p:cNvPr>
          <p:cNvPicPr>
            <a:picLocks noChangeAspect="1"/>
          </p:cNvPicPr>
          <p:nvPr/>
        </p:nvPicPr>
        <p:blipFill rotWithShape="1">
          <a:blip r:embed="rId2"/>
          <a:srcRect t="3643" b="21357"/>
          <a:stretch/>
        </p:blipFill>
        <p:spPr>
          <a:xfrm>
            <a:off x="20" y="10"/>
            <a:ext cx="12191980" cy="6857990"/>
          </a:xfrm>
          <a:prstGeom prst="rect">
            <a:avLst/>
          </a:prstGeom>
        </p:spPr>
      </p:pic>
    </p:spTree>
    <p:extLst>
      <p:ext uri="{BB962C8B-B14F-4D97-AF65-F5344CB8AC3E}">
        <p14:creationId xmlns:p14="http://schemas.microsoft.com/office/powerpoint/2010/main" val="452781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p:txBody>
          <a:bodyPr/>
          <a:lstStyle/>
          <a:p>
            <a:r>
              <a:rPr lang="en-US" dirty="0"/>
              <a:t>Live in EVRY</a:t>
            </a:r>
          </a:p>
        </p:txBody>
      </p:sp>
      <p:sp>
        <p:nvSpPr>
          <p:cNvPr id="4" name="OTLSHAPE_TB_00000000000000000000000000000000_LeftEndCaps">
            <a:extLst>
              <a:ext uri="{FF2B5EF4-FFF2-40B4-BE49-F238E27FC236}">
                <a16:creationId xmlns:a16="http://schemas.microsoft.com/office/drawing/2014/main" id="{33B55A5E-4771-A045-9C04-F25698855AFF}"/>
              </a:ext>
            </a:extLst>
          </p:cNvPr>
          <p:cNvSpPr/>
          <p:nvPr>
            <p:custDataLst>
              <p:tags r:id="rId1"/>
            </p:custDataLst>
          </p:nvPr>
        </p:nvSpPr>
        <p:spPr>
          <a:xfrm>
            <a:off x="744682" y="6223000"/>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2015</a:t>
            </a:r>
          </a:p>
        </p:txBody>
      </p:sp>
      <p:sp>
        <p:nvSpPr>
          <p:cNvPr id="5" name="OTLSHAPE_TB_00000000000000000000000000000000_RightEndCaps">
            <a:extLst>
              <a:ext uri="{FF2B5EF4-FFF2-40B4-BE49-F238E27FC236}">
                <a16:creationId xmlns:a16="http://schemas.microsoft.com/office/drawing/2014/main" id="{DD678387-F491-2041-B8F2-CC989356018F}"/>
              </a:ext>
            </a:extLst>
          </p:cNvPr>
          <p:cNvSpPr/>
          <p:nvPr>
            <p:custDataLst>
              <p:tags r:id="rId2"/>
            </p:custDataLst>
          </p:nvPr>
        </p:nvSpPr>
        <p:spPr>
          <a:xfrm>
            <a:off x="11628580" y="6210300"/>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2018</a:t>
            </a:r>
          </a:p>
        </p:txBody>
      </p:sp>
      <p:sp>
        <p:nvSpPr>
          <p:cNvPr id="6" name="OTLSHAPE_TB_00000000000000000000000000000000_ScaleContainer">
            <a:extLst>
              <a:ext uri="{FF2B5EF4-FFF2-40B4-BE49-F238E27FC236}">
                <a16:creationId xmlns:a16="http://schemas.microsoft.com/office/drawing/2014/main" id="{709A7CED-F5C1-9848-BEF1-DEE42D59CF03}"/>
              </a:ext>
            </a:extLst>
          </p:cNvPr>
          <p:cNvSpPr/>
          <p:nvPr>
            <p:custDataLst>
              <p:tags r:id="rId3"/>
            </p:custDataLst>
          </p:nvPr>
        </p:nvSpPr>
        <p:spPr>
          <a:xfrm>
            <a:off x="1290781" y="6134100"/>
            <a:ext cx="10274300" cy="381000"/>
          </a:xfrm>
          <a:prstGeom prst="roundRect">
            <a:avLst/>
          </a:prstGeom>
          <a:solidFill>
            <a:srgbClr val="593E70">
              <a:alpha val="100000"/>
            </a:srgbClr>
          </a:solidFill>
        </p:spPr>
      </p:sp>
      <p:sp>
        <p:nvSpPr>
          <p:cNvPr id="7" name="OTLSHAPE_TB_00000000000000000000000000000000_TimescaleInterval1">
            <a:extLst>
              <a:ext uri="{FF2B5EF4-FFF2-40B4-BE49-F238E27FC236}">
                <a16:creationId xmlns:a16="http://schemas.microsoft.com/office/drawing/2014/main" id="{D4053946-729C-A744-AD5D-05AD48EDEC05}"/>
              </a:ext>
            </a:extLst>
          </p:cNvPr>
          <p:cNvSpPr/>
          <p:nvPr>
            <p:custDataLst>
              <p:tags r:id="rId4"/>
            </p:custDataLst>
          </p:nvPr>
        </p:nvSpPr>
        <p:spPr>
          <a:xfrm>
            <a:off x="1354281" y="62484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2015</a:t>
            </a:r>
          </a:p>
        </p:txBody>
      </p:sp>
      <p:cxnSp>
        <p:nvCxnSpPr>
          <p:cNvPr id="8" name="OTLSHAPE_TB_00000000000000000000000000000000_Separator1">
            <a:extLst>
              <a:ext uri="{FF2B5EF4-FFF2-40B4-BE49-F238E27FC236}">
                <a16:creationId xmlns:a16="http://schemas.microsoft.com/office/drawing/2014/main" id="{50EA3C26-A80F-9948-A610-FC3EC64E2184}"/>
              </a:ext>
            </a:extLst>
          </p:cNvPr>
          <p:cNvCxnSpPr/>
          <p:nvPr>
            <p:custDataLst>
              <p:tags r:id="rId5"/>
            </p:custDataLst>
          </p:nvPr>
        </p:nvCxnSpPr>
        <p:spPr>
          <a:xfrm>
            <a:off x="3868881" y="62230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9" name="OTLSHAPE_TB_00000000000000000000000000000000_TimescaleInterval2">
            <a:extLst>
              <a:ext uri="{FF2B5EF4-FFF2-40B4-BE49-F238E27FC236}">
                <a16:creationId xmlns:a16="http://schemas.microsoft.com/office/drawing/2014/main" id="{5A624F16-7A4F-A341-BFB5-E6C6671C8943}"/>
              </a:ext>
            </a:extLst>
          </p:cNvPr>
          <p:cNvSpPr/>
          <p:nvPr>
            <p:custDataLst>
              <p:tags r:id="rId6"/>
            </p:custDataLst>
          </p:nvPr>
        </p:nvSpPr>
        <p:spPr>
          <a:xfrm>
            <a:off x="3932381" y="62484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2016</a:t>
            </a:r>
          </a:p>
        </p:txBody>
      </p:sp>
      <p:cxnSp>
        <p:nvCxnSpPr>
          <p:cNvPr id="10" name="OTLSHAPE_TB_00000000000000000000000000000000_Separator2">
            <a:extLst>
              <a:ext uri="{FF2B5EF4-FFF2-40B4-BE49-F238E27FC236}">
                <a16:creationId xmlns:a16="http://schemas.microsoft.com/office/drawing/2014/main" id="{BD6A2B0B-F263-AA49-AC12-CD78B0428F5B}"/>
              </a:ext>
            </a:extLst>
          </p:cNvPr>
          <p:cNvCxnSpPr/>
          <p:nvPr>
            <p:custDataLst>
              <p:tags r:id="rId7"/>
            </p:custDataLst>
          </p:nvPr>
        </p:nvCxnSpPr>
        <p:spPr>
          <a:xfrm>
            <a:off x="6434281" y="62230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1" name="OTLSHAPE_TB_00000000000000000000000000000000_TimescaleInterval3">
            <a:extLst>
              <a:ext uri="{FF2B5EF4-FFF2-40B4-BE49-F238E27FC236}">
                <a16:creationId xmlns:a16="http://schemas.microsoft.com/office/drawing/2014/main" id="{4CF33B3A-2864-9F47-BE75-1A5DA2F4FB9D}"/>
              </a:ext>
            </a:extLst>
          </p:cNvPr>
          <p:cNvSpPr/>
          <p:nvPr>
            <p:custDataLst>
              <p:tags r:id="rId8"/>
            </p:custDataLst>
          </p:nvPr>
        </p:nvSpPr>
        <p:spPr>
          <a:xfrm>
            <a:off x="6497781" y="62484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2017</a:t>
            </a:r>
          </a:p>
        </p:txBody>
      </p:sp>
      <p:cxnSp>
        <p:nvCxnSpPr>
          <p:cNvPr id="12" name="OTLSHAPE_TB_00000000000000000000000000000000_Separator3">
            <a:extLst>
              <a:ext uri="{FF2B5EF4-FFF2-40B4-BE49-F238E27FC236}">
                <a16:creationId xmlns:a16="http://schemas.microsoft.com/office/drawing/2014/main" id="{6C1B0D24-3838-674C-8858-6CF198F043F5}"/>
              </a:ext>
            </a:extLst>
          </p:cNvPr>
          <p:cNvCxnSpPr/>
          <p:nvPr>
            <p:custDataLst>
              <p:tags r:id="rId9"/>
            </p:custDataLst>
          </p:nvPr>
        </p:nvCxnSpPr>
        <p:spPr>
          <a:xfrm>
            <a:off x="8999681" y="62230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3" name="OTLSHAPE_TB_00000000000000000000000000000000_TimescaleInterval4">
            <a:extLst>
              <a:ext uri="{FF2B5EF4-FFF2-40B4-BE49-F238E27FC236}">
                <a16:creationId xmlns:a16="http://schemas.microsoft.com/office/drawing/2014/main" id="{1B728DA7-B8E4-F441-91E1-999FD0BDB7E5}"/>
              </a:ext>
            </a:extLst>
          </p:cNvPr>
          <p:cNvSpPr/>
          <p:nvPr>
            <p:custDataLst>
              <p:tags r:id="rId10"/>
            </p:custDataLst>
          </p:nvPr>
        </p:nvSpPr>
        <p:spPr>
          <a:xfrm>
            <a:off x="9063181" y="62484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2018</a:t>
            </a:r>
          </a:p>
        </p:txBody>
      </p:sp>
      <p:cxnSp>
        <p:nvCxnSpPr>
          <p:cNvPr id="16" name="OTLSHAPE_T_66faa027384b41cea49b23a6457e350b_LeftVerticalConnector3">
            <a:extLst>
              <a:ext uri="{FF2B5EF4-FFF2-40B4-BE49-F238E27FC236}">
                <a16:creationId xmlns:a16="http://schemas.microsoft.com/office/drawing/2014/main" id="{9CF08426-114B-874C-B1B0-DA86C8302927}"/>
              </a:ext>
            </a:extLst>
          </p:cNvPr>
          <p:cNvCxnSpPr/>
          <p:nvPr>
            <p:custDataLst>
              <p:tags r:id="rId11"/>
            </p:custDataLst>
          </p:nvPr>
        </p:nvCxnSpPr>
        <p:spPr>
          <a:xfrm>
            <a:off x="1976581" y="2743200"/>
            <a:ext cx="0" cy="3403600"/>
          </a:xfrm>
          <a:prstGeom prst="line">
            <a:avLst/>
          </a:prstGeom>
          <a:ln w="12700" cap="flat" cmpd="sng" algn="ctr">
            <a:solidFill>
              <a:srgbClr val="CCCCCC">
                <a:alpha val="100000"/>
              </a:srgbClr>
            </a:solidFill>
            <a:prstDash val="solid"/>
            <a:headEnd type="none" w="med" len="med"/>
            <a:tailEnd type="none" w="med" len="med"/>
          </a:ln>
        </p:spPr>
      </p:cxnSp>
      <p:cxnSp>
        <p:nvCxnSpPr>
          <p:cNvPr id="17" name="OTLSHAPE_T_66faa027384b41cea49b23a6457e350b_RightVerticalConnector6">
            <a:extLst>
              <a:ext uri="{FF2B5EF4-FFF2-40B4-BE49-F238E27FC236}">
                <a16:creationId xmlns:a16="http://schemas.microsoft.com/office/drawing/2014/main" id="{8BF3BA08-3E40-ED4D-BCD9-3D328507A3DA}"/>
              </a:ext>
            </a:extLst>
          </p:cNvPr>
          <p:cNvCxnSpPr>
            <a:cxnSpLocks/>
          </p:cNvCxnSpPr>
          <p:nvPr>
            <p:custDataLst>
              <p:tags r:id="rId12"/>
            </p:custDataLst>
          </p:nvPr>
        </p:nvCxnSpPr>
        <p:spPr>
          <a:xfrm>
            <a:off x="11145981" y="3403600"/>
            <a:ext cx="0" cy="2730500"/>
          </a:xfrm>
          <a:prstGeom prst="line">
            <a:avLst/>
          </a:prstGeom>
          <a:ln w="12700" cap="flat" cmpd="sng" algn="ctr">
            <a:solidFill>
              <a:srgbClr val="CCCCCC">
                <a:alpha val="100000"/>
              </a:srgbClr>
            </a:solidFill>
            <a:prstDash val="solid"/>
            <a:headEnd type="none" w="med" len="med"/>
            <a:tailEnd type="none" w="med" len="med"/>
          </a:ln>
        </p:spPr>
      </p:cxnSp>
      <p:sp>
        <p:nvSpPr>
          <p:cNvPr id="48" name="OTLSHAPE_T_66faa027384b41cea49b23a6457e350b_Shape">
            <a:extLst>
              <a:ext uri="{FF2B5EF4-FFF2-40B4-BE49-F238E27FC236}">
                <a16:creationId xmlns:a16="http://schemas.microsoft.com/office/drawing/2014/main" id="{E5388076-7799-DE45-9266-671BE541105D}"/>
              </a:ext>
            </a:extLst>
          </p:cNvPr>
          <p:cNvSpPr/>
          <p:nvPr>
            <p:custDataLst>
              <p:tags r:id="rId13"/>
            </p:custDataLst>
          </p:nvPr>
        </p:nvSpPr>
        <p:spPr>
          <a:xfrm>
            <a:off x="1976581" y="2032000"/>
            <a:ext cx="9156700" cy="279400"/>
          </a:xfrm>
          <a:prstGeom prst="rect">
            <a:avLst/>
          </a:prstGeom>
          <a:solidFill>
            <a:srgbClr val="44546A">
              <a:alpha val="100000"/>
            </a:srgbClr>
          </a:solidFill>
        </p:spPr>
      </p:sp>
      <p:sp>
        <p:nvSpPr>
          <p:cNvPr id="49" name="OTLSHAPE_T_66faa027384b41cea49b23a6457e350b_StartDate">
            <a:extLst>
              <a:ext uri="{FF2B5EF4-FFF2-40B4-BE49-F238E27FC236}">
                <a16:creationId xmlns:a16="http://schemas.microsoft.com/office/drawing/2014/main" id="{44479FCC-A843-4745-B02B-9E014FD74E6B}"/>
              </a:ext>
            </a:extLst>
          </p:cNvPr>
          <p:cNvSpPr/>
          <p:nvPr>
            <p:custDataLst>
              <p:tags r:id="rId14"/>
            </p:custDataLst>
          </p:nvPr>
        </p:nvSpPr>
        <p:spPr>
          <a:xfrm>
            <a:off x="1570181" y="2108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0" name="OTLSHAPE_T_66faa027384b41cea49b23a6457e350b_EndDate">
            <a:extLst>
              <a:ext uri="{FF2B5EF4-FFF2-40B4-BE49-F238E27FC236}">
                <a16:creationId xmlns:a16="http://schemas.microsoft.com/office/drawing/2014/main" id="{570CE052-0145-8A47-9132-F9308EF72485}"/>
              </a:ext>
            </a:extLst>
          </p:cNvPr>
          <p:cNvSpPr/>
          <p:nvPr>
            <p:custDataLst>
              <p:tags r:id="rId15"/>
            </p:custDataLst>
          </p:nvPr>
        </p:nvSpPr>
        <p:spPr>
          <a:xfrm>
            <a:off x="11196781" y="2108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1" name="OTLSHAPE_T_66faa027384b41cea49b23a6457e350b_Title">
            <a:extLst>
              <a:ext uri="{FF2B5EF4-FFF2-40B4-BE49-F238E27FC236}">
                <a16:creationId xmlns:a16="http://schemas.microsoft.com/office/drawing/2014/main" id="{3FA9E676-2759-6D4D-BC6F-E5535260BB2D}"/>
              </a:ext>
            </a:extLst>
          </p:cNvPr>
          <p:cNvSpPr/>
          <p:nvPr>
            <p:custDataLst>
              <p:tags r:id="rId16"/>
            </p:custDataLst>
          </p:nvPr>
        </p:nvSpPr>
        <p:spPr>
          <a:xfrm>
            <a:off x="6383481" y="2095500"/>
            <a:ext cx="3683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EVRY</a:t>
            </a:r>
          </a:p>
        </p:txBody>
      </p:sp>
      <p:sp>
        <p:nvSpPr>
          <p:cNvPr id="52" name="OTLSHAPE_T_9d1f593e879143a7b424d018b22ee85f_Shape">
            <a:extLst>
              <a:ext uri="{FF2B5EF4-FFF2-40B4-BE49-F238E27FC236}">
                <a16:creationId xmlns:a16="http://schemas.microsoft.com/office/drawing/2014/main" id="{16BCC004-633E-F24C-917F-79F2F5EF936A}"/>
              </a:ext>
            </a:extLst>
          </p:cNvPr>
          <p:cNvSpPr/>
          <p:nvPr>
            <p:custDataLst>
              <p:tags r:id="rId17"/>
            </p:custDataLst>
          </p:nvPr>
        </p:nvSpPr>
        <p:spPr>
          <a:xfrm>
            <a:off x="1976581" y="2349500"/>
            <a:ext cx="9169400" cy="203200"/>
          </a:xfrm>
          <a:prstGeom prst="homePlate">
            <a:avLst/>
          </a:prstGeom>
          <a:solidFill>
            <a:srgbClr val="ED7D31">
              <a:alpha val="100000"/>
            </a:srgbClr>
          </a:solidFill>
        </p:spPr>
      </p:sp>
      <p:sp>
        <p:nvSpPr>
          <p:cNvPr id="53" name="OTLSHAPE_T_9d1f593e879143a7b424d018b22ee85f_StartDate">
            <a:extLst>
              <a:ext uri="{FF2B5EF4-FFF2-40B4-BE49-F238E27FC236}">
                <a16:creationId xmlns:a16="http://schemas.microsoft.com/office/drawing/2014/main" id="{0CEADC5C-6B7F-0B45-AD80-D4AA5CF5D89B}"/>
              </a:ext>
            </a:extLst>
          </p:cNvPr>
          <p:cNvSpPr/>
          <p:nvPr>
            <p:custDataLst>
              <p:tags r:id="rId18"/>
            </p:custDataLst>
          </p:nvPr>
        </p:nvSpPr>
        <p:spPr>
          <a:xfrm>
            <a:off x="1557481" y="2387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4" name="OTLSHAPE_T_9d1f593e879143a7b424d018b22ee85f_EndDate">
            <a:extLst>
              <a:ext uri="{FF2B5EF4-FFF2-40B4-BE49-F238E27FC236}">
                <a16:creationId xmlns:a16="http://schemas.microsoft.com/office/drawing/2014/main" id="{9BCD8779-5D26-8049-A58B-03DB0EC6AAD7}"/>
              </a:ext>
            </a:extLst>
          </p:cNvPr>
          <p:cNvSpPr/>
          <p:nvPr>
            <p:custDataLst>
              <p:tags r:id="rId19"/>
            </p:custDataLst>
          </p:nvPr>
        </p:nvSpPr>
        <p:spPr>
          <a:xfrm>
            <a:off x="11196781" y="2387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5" name="OTLSHAPE_T_9d1f593e879143a7b424d018b22ee85f_Title">
            <a:extLst>
              <a:ext uri="{FF2B5EF4-FFF2-40B4-BE49-F238E27FC236}">
                <a16:creationId xmlns:a16="http://schemas.microsoft.com/office/drawing/2014/main" id="{101191F0-F12D-4344-94BE-FC8A37ED4C87}"/>
              </a:ext>
            </a:extLst>
          </p:cNvPr>
          <p:cNvSpPr/>
          <p:nvPr>
            <p:custDataLst>
              <p:tags r:id="rId20"/>
            </p:custDataLst>
          </p:nvPr>
        </p:nvSpPr>
        <p:spPr>
          <a:xfrm>
            <a:off x="5100781" y="2374900"/>
            <a:ext cx="29210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SECURITY ANALYSIS OF WEB APPLICATIONS</a:t>
            </a:r>
          </a:p>
        </p:txBody>
      </p:sp>
      <p:sp>
        <p:nvSpPr>
          <p:cNvPr id="56" name="OTLSHAPE_T_478bfa60bc984debb5b3c9fe491bdbd3_Shape">
            <a:extLst>
              <a:ext uri="{FF2B5EF4-FFF2-40B4-BE49-F238E27FC236}">
                <a16:creationId xmlns:a16="http://schemas.microsoft.com/office/drawing/2014/main" id="{A5FBF4F3-CB54-EF49-BAE9-55FD19ED2222}"/>
              </a:ext>
            </a:extLst>
          </p:cNvPr>
          <p:cNvSpPr/>
          <p:nvPr>
            <p:custDataLst>
              <p:tags r:id="rId21"/>
            </p:custDataLst>
          </p:nvPr>
        </p:nvSpPr>
        <p:spPr>
          <a:xfrm>
            <a:off x="1976581" y="2590800"/>
            <a:ext cx="9169400" cy="127000"/>
          </a:xfrm>
          <a:prstGeom prst="roundRect">
            <a:avLst/>
          </a:prstGeom>
          <a:solidFill>
            <a:srgbClr val="FFBF04">
              <a:alpha val="100000"/>
            </a:srgbClr>
          </a:solidFill>
        </p:spPr>
      </p:sp>
      <p:sp>
        <p:nvSpPr>
          <p:cNvPr id="57" name="OTLSHAPE_T_478bfa60bc984debb5b3c9fe491bdbd3_StartDate">
            <a:extLst>
              <a:ext uri="{FF2B5EF4-FFF2-40B4-BE49-F238E27FC236}">
                <a16:creationId xmlns:a16="http://schemas.microsoft.com/office/drawing/2014/main" id="{1696099D-C729-DC4C-B95A-CC72CB8823BD}"/>
              </a:ext>
            </a:extLst>
          </p:cNvPr>
          <p:cNvSpPr/>
          <p:nvPr>
            <p:custDataLst>
              <p:tags r:id="rId22"/>
            </p:custDataLst>
          </p:nvPr>
        </p:nvSpPr>
        <p:spPr>
          <a:xfrm>
            <a:off x="1557481" y="2603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8" name="OTLSHAPE_T_478bfa60bc984debb5b3c9fe491bdbd3_EndDate">
            <a:extLst>
              <a:ext uri="{FF2B5EF4-FFF2-40B4-BE49-F238E27FC236}">
                <a16:creationId xmlns:a16="http://schemas.microsoft.com/office/drawing/2014/main" id="{C41609D7-2CBE-0A4C-8D13-A1AE7EC45B8D}"/>
              </a:ext>
            </a:extLst>
          </p:cNvPr>
          <p:cNvSpPr/>
          <p:nvPr>
            <p:custDataLst>
              <p:tags r:id="rId23"/>
            </p:custDataLst>
          </p:nvPr>
        </p:nvSpPr>
        <p:spPr>
          <a:xfrm>
            <a:off x="11196781" y="2603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9" name="OTLSHAPE_T_478bfa60bc984debb5b3c9fe491bdbd3_Title">
            <a:extLst>
              <a:ext uri="{FF2B5EF4-FFF2-40B4-BE49-F238E27FC236}">
                <a16:creationId xmlns:a16="http://schemas.microsoft.com/office/drawing/2014/main" id="{0383FFCA-9721-D042-A9A7-3C33F7C0D42D}"/>
              </a:ext>
            </a:extLst>
          </p:cNvPr>
          <p:cNvSpPr/>
          <p:nvPr>
            <p:custDataLst>
              <p:tags r:id="rId24"/>
            </p:custDataLst>
          </p:nvPr>
        </p:nvSpPr>
        <p:spPr>
          <a:xfrm>
            <a:off x="6192981" y="2590800"/>
            <a:ext cx="736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INTERNAL</a:t>
            </a:r>
          </a:p>
        </p:txBody>
      </p:sp>
      <p:sp>
        <p:nvSpPr>
          <p:cNvPr id="60" name="OTLSHAPE_T_b7bd479480674e508306e4b4faae9e3c_Shape">
            <a:extLst>
              <a:ext uri="{FF2B5EF4-FFF2-40B4-BE49-F238E27FC236}">
                <a16:creationId xmlns:a16="http://schemas.microsoft.com/office/drawing/2014/main" id="{660B32EF-CD22-2F4D-970E-61078A74EE2A}"/>
              </a:ext>
            </a:extLst>
          </p:cNvPr>
          <p:cNvSpPr/>
          <p:nvPr>
            <p:custDataLst>
              <p:tags r:id="rId25"/>
            </p:custDataLst>
          </p:nvPr>
        </p:nvSpPr>
        <p:spPr>
          <a:xfrm>
            <a:off x="5532581" y="2781300"/>
            <a:ext cx="5600700" cy="127000"/>
          </a:xfrm>
          <a:prstGeom prst="roundRect">
            <a:avLst/>
          </a:prstGeom>
          <a:solidFill>
            <a:srgbClr val="FFBF04">
              <a:alpha val="100000"/>
            </a:srgbClr>
          </a:solidFill>
        </p:spPr>
      </p:sp>
      <p:sp>
        <p:nvSpPr>
          <p:cNvPr id="61" name="OTLSHAPE_T_b7bd479480674e508306e4b4faae9e3c_StartDate">
            <a:extLst>
              <a:ext uri="{FF2B5EF4-FFF2-40B4-BE49-F238E27FC236}">
                <a16:creationId xmlns:a16="http://schemas.microsoft.com/office/drawing/2014/main" id="{C80DBBFB-90AD-3E45-B1A0-B885321054C5}"/>
              </a:ext>
            </a:extLst>
          </p:cNvPr>
          <p:cNvSpPr/>
          <p:nvPr>
            <p:custDataLst>
              <p:tags r:id="rId26"/>
            </p:custDataLst>
          </p:nvPr>
        </p:nvSpPr>
        <p:spPr>
          <a:xfrm>
            <a:off x="5126181" y="27813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26 Aug</a:t>
            </a:r>
          </a:p>
        </p:txBody>
      </p:sp>
      <p:sp>
        <p:nvSpPr>
          <p:cNvPr id="62" name="OTLSHAPE_T_b7bd479480674e508306e4b4faae9e3c_EndDate">
            <a:extLst>
              <a:ext uri="{FF2B5EF4-FFF2-40B4-BE49-F238E27FC236}">
                <a16:creationId xmlns:a16="http://schemas.microsoft.com/office/drawing/2014/main" id="{5BFA3285-F7D1-D646-9E0C-CD9553ED781E}"/>
              </a:ext>
            </a:extLst>
          </p:cNvPr>
          <p:cNvSpPr/>
          <p:nvPr>
            <p:custDataLst>
              <p:tags r:id="rId27"/>
            </p:custDataLst>
          </p:nvPr>
        </p:nvSpPr>
        <p:spPr>
          <a:xfrm>
            <a:off x="11196781" y="27813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63" name="OTLSHAPE_T_b7bd479480674e508306e4b4faae9e3c_Title">
            <a:extLst>
              <a:ext uri="{FF2B5EF4-FFF2-40B4-BE49-F238E27FC236}">
                <a16:creationId xmlns:a16="http://schemas.microsoft.com/office/drawing/2014/main" id="{326AA8EC-24B7-5F4B-B662-1ACA95666D2D}"/>
              </a:ext>
            </a:extLst>
          </p:cNvPr>
          <p:cNvSpPr/>
          <p:nvPr>
            <p:custDataLst>
              <p:tags r:id="rId28"/>
            </p:custDataLst>
          </p:nvPr>
        </p:nvSpPr>
        <p:spPr>
          <a:xfrm>
            <a:off x="7970981" y="2781300"/>
            <a:ext cx="736600" cy="152400"/>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EXTERNAL</a:t>
            </a:r>
          </a:p>
        </p:txBody>
      </p:sp>
      <p:sp>
        <p:nvSpPr>
          <p:cNvPr id="64" name="OTLSHAPE_T_ed6c4e40e087476e97ceb1ab4ff11185_Shape">
            <a:extLst>
              <a:ext uri="{FF2B5EF4-FFF2-40B4-BE49-F238E27FC236}">
                <a16:creationId xmlns:a16="http://schemas.microsoft.com/office/drawing/2014/main" id="{3C2CCBD4-05FF-DF4B-A497-3722A4EF0D47}"/>
              </a:ext>
            </a:extLst>
          </p:cNvPr>
          <p:cNvSpPr/>
          <p:nvPr>
            <p:custDataLst>
              <p:tags r:id="rId29"/>
            </p:custDataLst>
          </p:nvPr>
        </p:nvSpPr>
        <p:spPr>
          <a:xfrm>
            <a:off x="4084781" y="2959100"/>
            <a:ext cx="7061200" cy="203200"/>
          </a:xfrm>
          <a:prstGeom prst="homePlate">
            <a:avLst/>
          </a:prstGeom>
          <a:solidFill>
            <a:srgbClr val="8496B0">
              <a:alpha val="100000"/>
            </a:srgbClr>
          </a:solidFill>
        </p:spPr>
      </p:sp>
      <p:sp>
        <p:nvSpPr>
          <p:cNvPr id="65" name="OTLSHAPE_T_ed6c4e40e087476e97ceb1ab4ff11185_StartDate">
            <a:extLst>
              <a:ext uri="{FF2B5EF4-FFF2-40B4-BE49-F238E27FC236}">
                <a16:creationId xmlns:a16="http://schemas.microsoft.com/office/drawing/2014/main" id="{1468D221-2494-A840-850B-06794EEAFAE7}"/>
              </a:ext>
            </a:extLst>
          </p:cNvPr>
          <p:cNvSpPr/>
          <p:nvPr>
            <p:custDataLst>
              <p:tags r:id="rId30"/>
            </p:custDataLst>
          </p:nvPr>
        </p:nvSpPr>
        <p:spPr>
          <a:xfrm>
            <a:off x="3665681" y="2997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Feb</a:t>
            </a:r>
          </a:p>
        </p:txBody>
      </p:sp>
      <p:sp>
        <p:nvSpPr>
          <p:cNvPr id="66" name="OTLSHAPE_T_ed6c4e40e087476e97ceb1ab4ff11185_EndDate">
            <a:extLst>
              <a:ext uri="{FF2B5EF4-FFF2-40B4-BE49-F238E27FC236}">
                <a16:creationId xmlns:a16="http://schemas.microsoft.com/office/drawing/2014/main" id="{3099AD42-499F-7441-87D4-11D4230F57C6}"/>
              </a:ext>
            </a:extLst>
          </p:cNvPr>
          <p:cNvSpPr/>
          <p:nvPr>
            <p:custDataLst>
              <p:tags r:id="rId31"/>
            </p:custDataLst>
          </p:nvPr>
        </p:nvSpPr>
        <p:spPr>
          <a:xfrm>
            <a:off x="11196781" y="2997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67" name="OTLSHAPE_T_ed6c4e40e087476e97ceb1ab4ff11185_Title">
            <a:extLst>
              <a:ext uri="{FF2B5EF4-FFF2-40B4-BE49-F238E27FC236}">
                <a16:creationId xmlns:a16="http://schemas.microsoft.com/office/drawing/2014/main" id="{8308F57A-680B-594C-BBC8-EA3CBB267C0C}"/>
              </a:ext>
            </a:extLst>
          </p:cNvPr>
          <p:cNvSpPr/>
          <p:nvPr>
            <p:custDataLst>
              <p:tags r:id="rId32"/>
            </p:custDataLst>
          </p:nvPr>
        </p:nvSpPr>
        <p:spPr>
          <a:xfrm>
            <a:off x="6573981" y="2984500"/>
            <a:ext cx="20701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VULNERABILITY MANAGEMENT</a:t>
            </a:r>
          </a:p>
        </p:txBody>
      </p:sp>
      <p:sp>
        <p:nvSpPr>
          <p:cNvPr id="68" name="OTLSHAPE_T_b130cb5d18a648f5800a007dd80f0381_Shape">
            <a:extLst>
              <a:ext uri="{FF2B5EF4-FFF2-40B4-BE49-F238E27FC236}">
                <a16:creationId xmlns:a16="http://schemas.microsoft.com/office/drawing/2014/main" id="{C10E34D9-0122-FB49-9930-46AF9FFD4AD9}"/>
              </a:ext>
            </a:extLst>
          </p:cNvPr>
          <p:cNvSpPr/>
          <p:nvPr>
            <p:custDataLst>
              <p:tags r:id="rId33"/>
            </p:custDataLst>
          </p:nvPr>
        </p:nvSpPr>
        <p:spPr>
          <a:xfrm>
            <a:off x="6688281" y="3200400"/>
            <a:ext cx="4457700" cy="203200"/>
          </a:xfrm>
          <a:prstGeom prst="homePlate">
            <a:avLst/>
          </a:prstGeom>
          <a:solidFill>
            <a:srgbClr val="BFBFBF">
              <a:alpha val="100000"/>
            </a:srgbClr>
          </a:solidFill>
        </p:spPr>
      </p:sp>
      <p:sp>
        <p:nvSpPr>
          <p:cNvPr id="69" name="OTLSHAPE_T_b130cb5d18a648f5800a007dd80f0381_StartDate">
            <a:extLst>
              <a:ext uri="{FF2B5EF4-FFF2-40B4-BE49-F238E27FC236}">
                <a16:creationId xmlns:a16="http://schemas.microsoft.com/office/drawing/2014/main" id="{CD022AAF-6D9C-3048-AC22-9C2DD935239D}"/>
              </a:ext>
            </a:extLst>
          </p:cNvPr>
          <p:cNvSpPr/>
          <p:nvPr>
            <p:custDataLst>
              <p:tags r:id="rId34"/>
            </p:custDataLst>
          </p:nvPr>
        </p:nvSpPr>
        <p:spPr>
          <a:xfrm>
            <a:off x="6269181" y="3238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6 Feb</a:t>
            </a:r>
          </a:p>
        </p:txBody>
      </p:sp>
      <p:sp>
        <p:nvSpPr>
          <p:cNvPr id="70" name="OTLSHAPE_T_b130cb5d18a648f5800a007dd80f0381_EndDate">
            <a:extLst>
              <a:ext uri="{FF2B5EF4-FFF2-40B4-BE49-F238E27FC236}">
                <a16:creationId xmlns:a16="http://schemas.microsoft.com/office/drawing/2014/main" id="{2149548A-603E-1C46-9ED0-66E2E2BA8D91}"/>
              </a:ext>
            </a:extLst>
          </p:cNvPr>
          <p:cNvSpPr/>
          <p:nvPr>
            <p:custDataLst>
              <p:tags r:id="rId35"/>
            </p:custDataLst>
          </p:nvPr>
        </p:nvSpPr>
        <p:spPr>
          <a:xfrm>
            <a:off x="11196781" y="3238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71" name="OTLSHAPE_T_b130cb5d18a648f5800a007dd80f0381_Title">
            <a:extLst>
              <a:ext uri="{FF2B5EF4-FFF2-40B4-BE49-F238E27FC236}">
                <a16:creationId xmlns:a16="http://schemas.microsoft.com/office/drawing/2014/main" id="{DDE2BACD-F656-9D48-95A4-0309FF5F0C39}"/>
              </a:ext>
            </a:extLst>
          </p:cNvPr>
          <p:cNvSpPr/>
          <p:nvPr>
            <p:custDataLst>
              <p:tags r:id="rId36"/>
            </p:custDataLst>
          </p:nvPr>
        </p:nvSpPr>
        <p:spPr>
          <a:xfrm>
            <a:off x="8021781" y="3225800"/>
            <a:ext cx="1625600" cy="152400"/>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CARD DATA SCANNING</a:t>
            </a:r>
          </a:p>
        </p:txBody>
      </p:sp>
    </p:spTree>
    <p:extLst>
      <p:ext uri="{BB962C8B-B14F-4D97-AF65-F5344CB8AC3E}">
        <p14:creationId xmlns:p14="http://schemas.microsoft.com/office/powerpoint/2010/main" val="84654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500" fill="hold"/>
                                        <p:tgtEl>
                                          <p:spTgt spid="60"/>
                                        </p:tgtEl>
                                        <p:attrNameLst>
                                          <p:attrName>ppt_x</p:attrName>
                                        </p:attrNameLst>
                                      </p:cBhvr>
                                      <p:tavLst>
                                        <p:tav tm="0">
                                          <p:val>
                                            <p:strVal val="#ppt_x"/>
                                          </p:val>
                                        </p:tav>
                                        <p:tav tm="100000">
                                          <p:val>
                                            <p:strVal val="#ppt_x"/>
                                          </p:val>
                                        </p:tav>
                                      </p:tavLst>
                                    </p:anim>
                                    <p:anim calcmode="lin" valueType="num">
                                      <p:cBhvr additive="base">
                                        <p:cTn id="24" dur="500" fill="hold"/>
                                        <p:tgtEl>
                                          <p:spTgt spid="6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 calcmode="lin" valueType="num">
                                      <p:cBhvr additive="base">
                                        <p:cTn id="27" dur="500" fill="hold"/>
                                        <p:tgtEl>
                                          <p:spTgt spid="61"/>
                                        </p:tgtEl>
                                        <p:attrNameLst>
                                          <p:attrName>ppt_x</p:attrName>
                                        </p:attrNameLst>
                                      </p:cBhvr>
                                      <p:tavLst>
                                        <p:tav tm="0">
                                          <p:val>
                                            <p:strVal val="#ppt_x"/>
                                          </p:val>
                                        </p:tav>
                                        <p:tav tm="100000">
                                          <p:val>
                                            <p:strVal val="#ppt_x"/>
                                          </p:val>
                                        </p:tav>
                                      </p:tavLst>
                                    </p:anim>
                                    <p:anim calcmode="lin" valueType="num">
                                      <p:cBhvr additive="base">
                                        <p:cTn id="28" dur="500" fill="hold"/>
                                        <p:tgtEl>
                                          <p:spTgt spid="6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 calcmode="lin" valueType="num">
                                      <p:cBhvr additive="base">
                                        <p:cTn id="31" dur="500" fill="hold"/>
                                        <p:tgtEl>
                                          <p:spTgt spid="62"/>
                                        </p:tgtEl>
                                        <p:attrNameLst>
                                          <p:attrName>ppt_x</p:attrName>
                                        </p:attrNameLst>
                                      </p:cBhvr>
                                      <p:tavLst>
                                        <p:tav tm="0">
                                          <p:val>
                                            <p:strVal val="#ppt_x"/>
                                          </p:val>
                                        </p:tav>
                                        <p:tav tm="100000">
                                          <p:val>
                                            <p:strVal val="#ppt_x"/>
                                          </p:val>
                                        </p:tav>
                                      </p:tavLst>
                                    </p:anim>
                                    <p:anim calcmode="lin" valueType="num">
                                      <p:cBhvr additive="base">
                                        <p:cTn id="32" dur="500" fill="hold"/>
                                        <p:tgtEl>
                                          <p:spTgt spid="6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 calcmode="lin" valueType="num">
                                      <p:cBhvr additive="base">
                                        <p:cTn id="35" dur="500" fill="hold"/>
                                        <p:tgtEl>
                                          <p:spTgt spid="63"/>
                                        </p:tgtEl>
                                        <p:attrNameLst>
                                          <p:attrName>ppt_x</p:attrName>
                                        </p:attrNameLst>
                                      </p:cBhvr>
                                      <p:tavLst>
                                        <p:tav tm="0">
                                          <p:val>
                                            <p:strVal val="#ppt_x"/>
                                          </p:val>
                                        </p:tav>
                                        <p:tav tm="100000">
                                          <p:val>
                                            <p:strVal val="#ppt_x"/>
                                          </p:val>
                                        </p:tav>
                                      </p:tavLst>
                                    </p:anim>
                                    <p:anim calcmode="lin" valueType="num">
                                      <p:cBhvr additive="base">
                                        <p:cTn id="36" dur="500" fill="hold"/>
                                        <p:tgtEl>
                                          <p:spTgt spid="6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additive="base">
                                        <p:cTn id="39" dur="500" fill="hold"/>
                                        <p:tgtEl>
                                          <p:spTgt spid="64"/>
                                        </p:tgtEl>
                                        <p:attrNameLst>
                                          <p:attrName>ppt_x</p:attrName>
                                        </p:attrNameLst>
                                      </p:cBhvr>
                                      <p:tavLst>
                                        <p:tav tm="0">
                                          <p:val>
                                            <p:strVal val="#ppt_x"/>
                                          </p:val>
                                        </p:tav>
                                        <p:tav tm="100000">
                                          <p:val>
                                            <p:strVal val="#ppt_x"/>
                                          </p:val>
                                        </p:tav>
                                      </p:tavLst>
                                    </p:anim>
                                    <p:anim calcmode="lin" valueType="num">
                                      <p:cBhvr additive="base">
                                        <p:cTn id="40" dur="500" fill="hold"/>
                                        <p:tgtEl>
                                          <p:spTgt spid="6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anim calcmode="lin" valueType="num">
                                      <p:cBhvr additive="base">
                                        <p:cTn id="43" dur="500" fill="hold"/>
                                        <p:tgtEl>
                                          <p:spTgt spid="65"/>
                                        </p:tgtEl>
                                        <p:attrNameLst>
                                          <p:attrName>ppt_x</p:attrName>
                                        </p:attrNameLst>
                                      </p:cBhvr>
                                      <p:tavLst>
                                        <p:tav tm="0">
                                          <p:val>
                                            <p:strVal val="#ppt_x"/>
                                          </p:val>
                                        </p:tav>
                                        <p:tav tm="100000">
                                          <p:val>
                                            <p:strVal val="#ppt_x"/>
                                          </p:val>
                                        </p:tav>
                                      </p:tavLst>
                                    </p:anim>
                                    <p:anim calcmode="lin" valueType="num">
                                      <p:cBhvr additive="base">
                                        <p:cTn id="44" dur="500" fill="hold"/>
                                        <p:tgtEl>
                                          <p:spTgt spid="6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ppt_x"/>
                                          </p:val>
                                        </p:tav>
                                        <p:tav tm="100000">
                                          <p:val>
                                            <p:strVal val="#ppt_x"/>
                                          </p:val>
                                        </p:tav>
                                      </p:tavLst>
                                    </p:anim>
                                    <p:anim calcmode="lin" valueType="num">
                                      <p:cBhvr additive="base">
                                        <p:cTn id="48" dur="500" fill="hold"/>
                                        <p:tgtEl>
                                          <p:spTgt spid="6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anim calcmode="lin" valueType="num">
                                      <p:cBhvr additive="base">
                                        <p:cTn id="51" dur="500" fill="hold"/>
                                        <p:tgtEl>
                                          <p:spTgt spid="67"/>
                                        </p:tgtEl>
                                        <p:attrNameLst>
                                          <p:attrName>ppt_x</p:attrName>
                                        </p:attrNameLst>
                                      </p:cBhvr>
                                      <p:tavLst>
                                        <p:tav tm="0">
                                          <p:val>
                                            <p:strVal val="#ppt_x"/>
                                          </p:val>
                                        </p:tav>
                                        <p:tav tm="100000">
                                          <p:val>
                                            <p:strVal val="#ppt_x"/>
                                          </p:val>
                                        </p:tav>
                                      </p:tavLst>
                                    </p:anim>
                                    <p:anim calcmode="lin" valueType="num">
                                      <p:cBhvr additive="base">
                                        <p:cTn id="52" dur="500" fill="hold"/>
                                        <p:tgtEl>
                                          <p:spTgt spid="6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additive="base">
                                        <p:cTn id="55" dur="500" fill="hold"/>
                                        <p:tgtEl>
                                          <p:spTgt spid="68"/>
                                        </p:tgtEl>
                                        <p:attrNameLst>
                                          <p:attrName>ppt_x</p:attrName>
                                        </p:attrNameLst>
                                      </p:cBhvr>
                                      <p:tavLst>
                                        <p:tav tm="0">
                                          <p:val>
                                            <p:strVal val="#ppt_x"/>
                                          </p:val>
                                        </p:tav>
                                        <p:tav tm="100000">
                                          <p:val>
                                            <p:strVal val="#ppt_x"/>
                                          </p:val>
                                        </p:tav>
                                      </p:tavLst>
                                    </p:anim>
                                    <p:anim calcmode="lin" valueType="num">
                                      <p:cBhvr additive="base">
                                        <p:cTn id="56" dur="500" fill="hold"/>
                                        <p:tgtEl>
                                          <p:spTgt spid="6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anim calcmode="lin" valueType="num">
                                      <p:cBhvr additive="base">
                                        <p:cTn id="59" dur="500" fill="hold"/>
                                        <p:tgtEl>
                                          <p:spTgt spid="69"/>
                                        </p:tgtEl>
                                        <p:attrNameLst>
                                          <p:attrName>ppt_x</p:attrName>
                                        </p:attrNameLst>
                                      </p:cBhvr>
                                      <p:tavLst>
                                        <p:tav tm="0">
                                          <p:val>
                                            <p:strVal val="#ppt_x"/>
                                          </p:val>
                                        </p:tav>
                                        <p:tav tm="100000">
                                          <p:val>
                                            <p:strVal val="#ppt_x"/>
                                          </p:val>
                                        </p:tav>
                                      </p:tavLst>
                                    </p:anim>
                                    <p:anim calcmode="lin" valueType="num">
                                      <p:cBhvr additive="base">
                                        <p:cTn id="60" dur="500" fill="hold"/>
                                        <p:tgtEl>
                                          <p:spTgt spid="6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additive="base">
                                        <p:cTn id="63" dur="500" fill="hold"/>
                                        <p:tgtEl>
                                          <p:spTgt spid="70"/>
                                        </p:tgtEl>
                                        <p:attrNameLst>
                                          <p:attrName>ppt_x</p:attrName>
                                        </p:attrNameLst>
                                      </p:cBhvr>
                                      <p:tavLst>
                                        <p:tav tm="0">
                                          <p:val>
                                            <p:strVal val="#ppt_x"/>
                                          </p:val>
                                        </p:tav>
                                        <p:tav tm="100000">
                                          <p:val>
                                            <p:strVal val="#ppt_x"/>
                                          </p:val>
                                        </p:tav>
                                      </p:tavLst>
                                    </p:anim>
                                    <p:anim calcmode="lin" valueType="num">
                                      <p:cBhvr additive="base">
                                        <p:cTn id="64" dur="500" fill="hold"/>
                                        <p:tgtEl>
                                          <p:spTgt spid="7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fill="hold"/>
                                        <p:tgtEl>
                                          <p:spTgt spid="71"/>
                                        </p:tgtEl>
                                        <p:attrNameLst>
                                          <p:attrName>ppt_x</p:attrName>
                                        </p:attrNameLst>
                                      </p:cBhvr>
                                      <p:tavLst>
                                        <p:tav tm="0">
                                          <p:val>
                                            <p:strVal val="#ppt_x"/>
                                          </p:val>
                                        </p:tav>
                                        <p:tav tm="100000">
                                          <p:val>
                                            <p:strVal val="#ppt_x"/>
                                          </p:val>
                                        </p:tav>
                                      </p:tavLst>
                                    </p:anim>
                                    <p:anim calcmode="lin" valueType="num">
                                      <p:cBhvr additive="base">
                                        <p:cTn id="68"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1" grpId="0"/>
      <p:bldP spid="62" grpId="0"/>
      <p:bldP spid="63" grpId="0"/>
      <p:bldP spid="65" grpId="0"/>
      <p:bldP spid="66" grpId="0"/>
      <p:bldP spid="67" grpId="0"/>
      <p:bldP spid="69" grpId="0"/>
      <p:bldP spid="70" grpId="0"/>
      <p:bldP spid="7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4">
            <a:extLst>
              <a:ext uri="{FF2B5EF4-FFF2-40B4-BE49-F238E27FC236}">
                <a16:creationId xmlns:a16="http://schemas.microsoft.com/office/drawing/2014/main" id="{F39856C9-B699-4894-AF50-7025D59A5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16">
            <a:extLst>
              <a:ext uri="{FF2B5EF4-FFF2-40B4-BE49-F238E27FC236}">
                <a16:creationId xmlns:a16="http://schemas.microsoft.com/office/drawing/2014/main" id="{23A347ED-7CC8-41C7-8208-213D1BF6C8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A6BE675-C4E9-4D2D-B321-AF46D0C6F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396100"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12D29FE-926A-4372-8E74-2D67ED712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4845" y="480060"/>
            <a:ext cx="5396100"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CBAE74-DD21-B846-9CF0-16CF6A2926F5}"/>
              </a:ext>
            </a:extLst>
          </p:cNvPr>
          <p:cNvPicPr>
            <a:picLocks noChangeAspect="1"/>
          </p:cNvPicPr>
          <p:nvPr/>
        </p:nvPicPr>
        <p:blipFill rotWithShape="1">
          <a:blip r:embed="rId2"/>
          <a:srcRect r="-3" b="13825"/>
          <a:stretch/>
        </p:blipFill>
        <p:spPr>
          <a:xfrm>
            <a:off x="644400" y="644400"/>
            <a:ext cx="5058839" cy="5571066"/>
          </a:xfrm>
          <a:prstGeom prst="rect">
            <a:avLst/>
          </a:prstGeom>
        </p:spPr>
      </p:pic>
      <p:pic>
        <p:nvPicPr>
          <p:cNvPr id="2" name="Picture 1">
            <a:extLst>
              <a:ext uri="{FF2B5EF4-FFF2-40B4-BE49-F238E27FC236}">
                <a16:creationId xmlns:a16="http://schemas.microsoft.com/office/drawing/2014/main" id="{C6DACCE1-E19E-444E-A5D8-32A735E634FD}"/>
              </a:ext>
            </a:extLst>
          </p:cNvPr>
          <p:cNvPicPr>
            <a:picLocks noChangeAspect="1"/>
          </p:cNvPicPr>
          <p:nvPr/>
        </p:nvPicPr>
        <p:blipFill rotWithShape="1">
          <a:blip r:embed="rId3"/>
          <a:srcRect t="563" r="-3" b="11610"/>
          <a:stretch/>
        </p:blipFill>
        <p:spPr>
          <a:xfrm>
            <a:off x="6361200" y="643467"/>
            <a:ext cx="5058839" cy="5571066"/>
          </a:xfrm>
          <a:prstGeom prst="rect">
            <a:avLst/>
          </a:prstGeom>
        </p:spPr>
      </p:pic>
    </p:spTree>
    <p:extLst>
      <p:ext uri="{BB962C8B-B14F-4D97-AF65-F5344CB8AC3E}">
        <p14:creationId xmlns:p14="http://schemas.microsoft.com/office/powerpoint/2010/main" val="260386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11">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3">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15">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7">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9">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21">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 up of a sign&#10;&#10;Description automatically generated">
            <a:extLst>
              <a:ext uri="{FF2B5EF4-FFF2-40B4-BE49-F238E27FC236}">
                <a16:creationId xmlns:a16="http://schemas.microsoft.com/office/drawing/2014/main" id="{72399B9D-2D59-E74E-93BF-86675181BCFF}"/>
              </a:ext>
            </a:extLst>
          </p:cNvPr>
          <p:cNvPicPr>
            <a:picLocks noGrp="1" noChangeAspect="1"/>
          </p:cNvPicPr>
          <p:nvPr>
            <p:ph idx="1"/>
          </p:nvPr>
        </p:nvPicPr>
        <p:blipFill>
          <a:blip r:embed="rId2"/>
          <a:stretch>
            <a:fillRect/>
          </a:stretch>
        </p:blipFill>
        <p:spPr>
          <a:xfrm>
            <a:off x="2046310" y="480515"/>
            <a:ext cx="8099379" cy="5892302"/>
          </a:xfrm>
          <a:prstGeom prst="rect">
            <a:avLst/>
          </a:prstGeom>
        </p:spPr>
      </p:pic>
    </p:spTree>
    <p:extLst>
      <p:ext uri="{BB962C8B-B14F-4D97-AF65-F5344CB8AC3E}">
        <p14:creationId xmlns:p14="http://schemas.microsoft.com/office/powerpoint/2010/main" val="3638391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attoo&#10;&#10;Description automatically generated">
            <a:extLst>
              <a:ext uri="{FF2B5EF4-FFF2-40B4-BE49-F238E27FC236}">
                <a16:creationId xmlns:a16="http://schemas.microsoft.com/office/drawing/2014/main" id="{701FFB2F-1CF1-8C4A-B342-8FD70AC5D54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90420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A close up of a sign&#10;&#10;Description automatically generated">
            <a:extLst>
              <a:ext uri="{FF2B5EF4-FFF2-40B4-BE49-F238E27FC236}">
                <a16:creationId xmlns:a16="http://schemas.microsoft.com/office/drawing/2014/main" id="{3969BAB2-B1EB-B942-B127-B7DB3C4F29C3}"/>
              </a:ext>
            </a:extLst>
          </p:cNvPr>
          <p:cNvPicPr>
            <a:picLocks noChangeAspect="1"/>
          </p:cNvPicPr>
          <p:nvPr/>
        </p:nvPicPr>
        <p:blipFill rotWithShape="1">
          <a:blip r:embed="rId2"/>
          <a:srcRect t="3433"/>
          <a:stretch/>
        </p:blipFill>
        <p:spPr>
          <a:xfrm>
            <a:off x="20" y="10"/>
            <a:ext cx="12191980" cy="6857990"/>
          </a:xfrm>
          <a:prstGeom prst="rect">
            <a:avLst/>
          </a:prstGeom>
        </p:spPr>
      </p:pic>
    </p:spTree>
    <p:extLst>
      <p:ext uri="{BB962C8B-B14F-4D97-AF65-F5344CB8AC3E}">
        <p14:creationId xmlns:p14="http://schemas.microsoft.com/office/powerpoint/2010/main" val="2833292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screen shot of an open computer sitting on top of a table&#10;&#10;Description automatically generated">
            <a:extLst>
              <a:ext uri="{FF2B5EF4-FFF2-40B4-BE49-F238E27FC236}">
                <a16:creationId xmlns:a16="http://schemas.microsoft.com/office/drawing/2014/main" id="{4F9AE613-C2C6-4E47-893D-2701AAA9D07B}"/>
              </a:ext>
            </a:extLst>
          </p:cNvPr>
          <p:cNvPicPr>
            <a:picLocks noChangeAspect="1"/>
          </p:cNvPicPr>
          <p:nvPr/>
        </p:nvPicPr>
        <p:blipFill rotWithShape="1">
          <a:blip r:embed="rId2"/>
          <a:srcRect b="15730"/>
          <a:stretch/>
        </p:blipFill>
        <p:spPr>
          <a:xfrm>
            <a:off x="20" y="10"/>
            <a:ext cx="12191980" cy="6857990"/>
          </a:xfrm>
          <a:prstGeom prst="rect">
            <a:avLst/>
          </a:prstGeom>
        </p:spPr>
      </p:pic>
    </p:spTree>
    <p:extLst>
      <p:ext uri="{BB962C8B-B14F-4D97-AF65-F5344CB8AC3E}">
        <p14:creationId xmlns:p14="http://schemas.microsoft.com/office/powerpoint/2010/main" val="3612464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9" name="Rectangle 7">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A picture containing person, dark, man, black&#10;&#10;Description automatically generated">
            <a:extLst>
              <a:ext uri="{FF2B5EF4-FFF2-40B4-BE49-F238E27FC236}">
                <a16:creationId xmlns:a16="http://schemas.microsoft.com/office/drawing/2014/main" id="{12D64AB5-075F-F345-86B7-B2D058AF281F}"/>
              </a:ext>
            </a:extLst>
          </p:cNvPr>
          <p:cNvPicPr>
            <a:picLocks noChangeAspect="1"/>
          </p:cNvPicPr>
          <p:nvPr/>
        </p:nvPicPr>
        <p:blipFill rotWithShape="1">
          <a:blip r:embed="rId2"/>
          <a:srcRect t="15730"/>
          <a:stretch/>
        </p:blipFill>
        <p:spPr>
          <a:xfrm>
            <a:off x="20" y="10"/>
            <a:ext cx="12191980" cy="6857990"/>
          </a:xfrm>
          <a:prstGeom prst="rect">
            <a:avLst/>
          </a:prstGeom>
        </p:spPr>
      </p:pic>
    </p:spTree>
    <p:extLst>
      <p:ext uri="{BB962C8B-B14F-4D97-AF65-F5344CB8AC3E}">
        <p14:creationId xmlns:p14="http://schemas.microsoft.com/office/powerpoint/2010/main" val="2402627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mall, blue, sitting&#10;&#10;Description automatically generated">
            <a:extLst>
              <a:ext uri="{FF2B5EF4-FFF2-40B4-BE49-F238E27FC236}">
                <a16:creationId xmlns:a16="http://schemas.microsoft.com/office/drawing/2014/main" id="{ECB40602-CF04-6049-8B04-2F880FAE9D7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8984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p:txBody>
          <a:bodyPr/>
          <a:lstStyle/>
          <a:p>
            <a:r>
              <a:rPr lang="en-US" dirty="0"/>
              <a:t>Live in EVRY</a:t>
            </a:r>
          </a:p>
        </p:txBody>
      </p:sp>
      <p:sp>
        <p:nvSpPr>
          <p:cNvPr id="4" name="OTLSHAPE_TB_00000000000000000000000000000000_LeftEndCaps">
            <a:extLst>
              <a:ext uri="{FF2B5EF4-FFF2-40B4-BE49-F238E27FC236}">
                <a16:creationId xmlns:a16="http://schemas.microsoft.com/office/drawing/2014/main" id="{33B55A5E-4771-A045-9C04-F25698855AFF}"/>
              </a:ext>
            </a:extLst>
          </p:cNvPr>
          <p:cNvSpPr/>
          <p:nvPr>
            <p:custDataLst>
              <p:tags r:id="rId1"/>
            </p:custDataLst>
          </p:nvPr>
        </p:nvSpPr>
        <p:spPr>
          <a:xfrm>
            <a:off x="744682" y="6223000"/>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2015</a:t>
            </a:r>
          </a:p>
        </p:txBody>
      </p:sp>
      <p:sp>
        <p:nvSpPr>
          <p:cNvPr id="5" name="OTLSHAPE_TB_00000000000000000000000000000000_RightEndCaps">
            <a:extLst>
              <a:ext uri="{FF2B5EF4-FFF2-40B4-BE49-F238E27FC236}">
                <a16:creationId xmlns:a16="http://schemas.microsoft.com/office/drawing/2014/main" id="{DD678387-F491-2041-B8F2-CC989356018F}"/>
              </a:ext>
            </a:extLst>
          </p:cNvPr>
          <p:cNvSpPr/>
          <p:nvPr>
            <p:custDataLst>
              <p:tags r:id="rId2"/>
            </p:custDataLst>
          </p:nvPr>
        </p:nvSpPr>
        <p:spPr>
          <a:xfrm>
            <a:off x="11628580" y="6210300"/>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2018</a:t>
            </a:r>
          </a:p>
        </p:txBody>
      </p:sp>
      <p:sp>
        <p:nvSpPr>
          <p:cNvPr id="6" name="OTLSHAPE_TB_00000000000000000000000000000000_ScaleContainer">
            <a:extLst>
              <a:ext uri="{FF2B5EF4-FFF2-40B4-BE49-F238E27FC236}">
                <a16:creationId xmlns:a16="http://schemas.microsoft.com/office/drawing/2014/main" id="{709A7CED-F5C1-9848-BEF1-DEE42D59CF03}"/>
              </a:ext>
            </a:extLst>
          </p:cNvPr>
          <p:cNvSpPr/>
          <p:nvPr>
            <p:custDataLst>
              <p:tags r:id="rId3"/>
            </p:custDataLst>
          </p:nvPr>
        </p:nvSpPr>
        <p:spPr>
          <a:xfrm>
            <a:off x="1290781" y="6134100"/>
            <a:ext cx="10274300" cy="381000"/>
          </a:xfrm>
          <a:prstGeom prst="roundRect">
            <a:avLst/>
          </a:prstGeom>
          <a:solidFill>
            <a:srgbClr val="593E70">
              <a:alpha val="100000"/>
            </a:srgbClr>
          </a:solidFill>
        </p:spPr>
      </p:sp>
      <p:sp>
        <p:nvSpPr>
          <p:cNvPr id="7" name="OTLSHAPE_TB_00000000000000000000000000000000_TimescaleInterval1">
            <a:extLst>
              <a:ext uri="{FF2B5EF4-FFF2-40B4-BE49-F238E27FC236}">
                <a16:creationId xmlns:a16="http://schemas.microsoft.com/office/drawing/2014/main" id="{D4053946-729C-A744-AD5D-05AD48EDEC05}"/>
              </a:ext>
            </a:extLst>
          </p:cNvPr>
          <p:cNvSpPr/>
          <p:nvPr>
            <p:custDataLst>
              <p:tags r:id="rId4"/>
            </p:custDataLst>
          </p:nvPr>
        </p:nvSpPr>
        <p:spPr>
          <a:xfrm>
            <a:off x="1354281" y="62484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2015</a:t>
            </a:r>
          </a:p>
        </p:txBody>
      </p:sp>
      <p:cxnSp>
        <p:nvCxnSpPr>
          <p:cNvPr id="8" name="OTLSHAPE_TB_00000000000000000000000000000000_Separator1">
            <a:extLst>
              <a:ext uri="{FF2B5EF4-FFF2-40B4-BE49-F238E27FC236}">
                <a16:creationId xmlns:a16="http://schemas.microsoft.com/office/drawing/2014/main" id="{50EA3C26-A80F-9948-A610-FC3EC64E2184}"/>
              </a:ext>
            </a:extLst>
          </p:cNvPr>
          <p:cNvCxnSpPr/>
          <p:nvPr>
            <p:custDataLst>
              <p:tags r:id="rId5"/>
            </p:custDataLst>
          </p:nvPr>
        </p:nvCxnSpPr>
        <p:spPr>
          <a:xfrm>
            <a:off x="3868881" y="62230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9" name="OTLSHAPE_TB_00000000000000000000000000000000_TimescaleInterval2">
            <a:extLst>
              <a:ext uri="{FF2B5EF4-FFF2-40B4-BE49-F238E27FC236}">
                <a16:creationId xmlns:a16="http://schemas.microsoft.com/office/drawing/2014/main" id="{5A624F16-7A4F-A341-BFB5-E6C6671C8943}"/>
              </a:ext>
            </a:extLst>
          </p:cNvPr>
          <p:cNvSpPr/>
          <p:nvPr>
            <p:custDataLst>
              <p:tags r:id="rId6"/>
            </p:custDataLst>
          </p:nvPr>
        </p:nvSpPr>
        <p:spPr>
          <a:xfrm>
            <a:off x="3932381" y="62484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2016</a:t>
            </a:r>
          </a:p>
        </p:txBody>
      </p:sp>
      <p:cxnSp>
        <p:nvCxnSpPr>
          <p:cNvPr id="10" name="OTLSHAPE_TB_00000000000000000000000000000000_Separator2">
            <a:extLst>
              <a:ext uri="{FF2B5EF4-FFF2-40B4-BE49-F238E27FC236}">
                <a16:creationId xmlns:a16="http://schemas.microsoft.com/office/drawing/2014/main" id="{BD6A2B0B-F263-AA49-AC12-CD78B0428F5B}"/>
              </a:ext>
            </a:extLst>
          </p:cNvPr>
          <p:cNvCxnSpPr/>
          <p:nvPr>
            <p:custDataLst>
              <p:tags r:id="rId7"/>
            </p:custDataLst>
          </p:nvPr>
        </p:nvCxnSpPr>
        <p:spPr>
          <a:xfrm>
            <a:off x="6434281" y="62230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1" name="OTLSHAPE_TB_00000000000000000000000000000000_TimescaleInterval3">
            <a:extLst>
              <a:ext uri="{FF2B5EF4-FFF2-40B4-BE49-F238E27FC236}">
                <a16:creationId xmlns:a16="http://schemas.microsoft.com/office/drawing/2014/main" id="{4CF33B3A-2864-9F47-BE75-1A5DA2F4FB9D}"/>
              </a:ext>
            </a:extLst>
          </p:cNvPr>
          <p:cNvSpPr/>
          <p:nvPr>
            <p:custDataLst>
              <p:tags r:id="rId8"/>
            </p:custDataLst>
          </p:nvPr>
        </p:nvSpPr>
        <p:spPr>
          <a:xfrm>
            <a:off x="6497781" y="62484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2017</a:t>
            </a:r>
          </a:p>
        </p:txBody>
      </p:sp>
      <p:cxnSp>
        <p:nvCxnSpPr>
          <p:cNvPr id="12" name="OTLSHAPE_TB_00000000000000000000000000000000_Separator3">
            <a:extLst>
              <a:ext uri="{FF2B5EF4-FFF2-40B4-BE49-F238E27FC236}">
                <a16:creationId xmlns:a16="http://schemas.microsoft.com/office/drawing/2014/main" id="{6C1B0D24-3838-674C-8858-6CF198F043F5}"/>
              </a:ext>
            </a:extLst>
          </p:cNvPr>
          <p:cNvCxnSpPr/>
          <p:nvPr>
            <p:custDataLst>
              <p:tags r:id="rId9"/>
            </p:custDataLst>
          </p:nvPr>
        </p:nvCxnSpPr>
        <p:spPr>
          <a:xfrm>
            <a:off x="8999681" y="62230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3" name="OTLSHAPE_TB_00000000000000000000000000000000_TimescaleInterval4">
            <a:extLst>
              <a:ext uri="{FF2B5EF4-FFF2-40B4-BE49-F238E27FC236}">
                <a16:creationId xmlns:a16="http://schemas.microsoft.com/office/drawing/2014/main" id="{1B728DA7-B8E4-F441-91E1-999FD0BDB7E5}"/>
              </a:ext>
            </a:extLst>
          </p:cNvPr>
          <p:cNvSpPr/>
          <p:nvPr>
            <p:custDataLst>
              <p:tags r:id="rId10"/>
            </p:custDataLst>
          </p:nvPr>
        </p:nvSpPr>
        <p:spPr>
          <a:xfrm>
            <a:off x="9063181" y="62484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2018</a:t>
            </a:r>
          </a:p>
        </p:txBody>
      </p:sp>
      <p:cxnSp>
        <p:nvCxnSpPr>
          <p:cNvPr id="14" name="OTLSHAPE_M_f0650d82d03d4a12be66d34d8ef1376d_Connector1">
            <a:extLst>
              <a:ext uri="{FF2B5EF4-FFF2-40B4-BE49-F238E27FC236}">
                <a16:creationId xmlns:a16="http://schemas.microsoft.com/office/drawing/2014/main" id="{EA60211F-771D-FB40-912D-AEBA6BDB5E6D}"/>
              </a:ext>
            </a:extLst>
          </p:cNvPr>
          <p:cNvCxnSpPr/>
          <p:nvPr>
            <p:custDataLst>
              <p:tags r:id="rId11"/>
            </p:custDataLst>
          </p:nvPr>
        </p:nvCxnSpPr>
        <p:spPr>
          <a:xfrm>
            <a:off x="8618681" y="5715000"/>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15" name="OTLSHAPE_M_7673b216c4cc4733871b757548cef9ab_Connector1">
            <a:extLst>
              <a:ext uri="{FF2B5EF4-FFF2-40B4-BE49-F238E27FC236}">
                <a16:creationId xmlns:a16="http://schemas.microsoft.com/office/drawing/2014/main" id="{4F2AD4C3-E267-1E46-89C3-AF2A2E620BE3}"/>
              </a:ext>
            </a:extLst>
          </p:cNvPr>
          <p:cNvCxnSpPr/>
          <p:nvPr>
            <p:custDataLst>
              <p:tags r:id="rId12"/>
            </p:custDataLst>
          </p:nvPr>
        </p:nvCxnSpPr>
        <p:spPr>
          <a:xfrm>
            <a:off x="10841181" y="5715000"/>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16" name="OTLSHAPE_T_66faa027384b41cea49b23a6457e350b_LeftVerticalConnector3">
            <a:extLst>
              <a:ext uri="{FF2B5EF4-FFF2-40B4-BE49-F238E27FC236}">
                <a16:creationId xmlns:a16="http://schemas.microsoft.com/office/drawing/2014/main" id="{9CF08426-114B-874C-B1B0-DA86C8302927}"/>
              </a:ext>
            </a:extLst>
          </p:cNvPr>
          <p:cNvCxnSpPr/>
          <p:nvPr>
            <p:custDataLst>
              <p:tags r:id="rId13"/>
            </p:custDataLst>
          </p:nvPr>
        </p:nvCxnSpPr>
        <p:spPr>
          <a:xfrm>
            <a:off x="1976581" y="2743200"/>
            <a:ext cx="0" cy="3403600"/>
          </a:xfrm>
          <a:prstGeom prst="line">
            <a:avLst/>
          </a:prstGeom>
          <a:ln w="12700" cap="flat" cmpd="sng" algn="ctr">
            <a:solidFill>
              <a:srgbClr val="CCCCCC">
                <a:alpha val="100000"/>
              </a:srgbClr>
            </a:solidFill>
            <a:prstDash val="solid"/>
            <a:headEnd type="none" w="med" len="med"/>
            <a:tailEnd type="none" w="med" len="med"/>
          </a:ln>
        </p:spPr>
      </p:cxnSp>
      <p:cxnSp>
        <p:nvCxnSpPr>
          <p:cNvPr id="17" name="OTLSHAPE_T_66faa027384b41cea49b23a6457e350b_RightVerticalConnector6">
            <a:extLst>
              <a:ext uri="{FF2B5EF4-FFF2-40B4-BE49-F238E27FC236}">
                <a16:creationId xmlns:a16="http://schemas.microsoft.com/office/drawing/2014/main" id="{8BF3BA08-3E40-ED4D-BCD9-3D328507A3DA}"/>
              </a:ext>
            </a:extLst>
          </p:cNvPr>
          <p:cNvCxnSpPr/>
          <p:nvPr>
            <p:custDataLst>
              <p:tags r:id="rId14"/>
            </p:custDataLst>
          </p:nvPr>
        </p:nvCxnSpPr>
        <p:spPr>
          <a:xfrm>
            <a:off x="11145981" y="3403600"/>
            <a:ext cx="0" cy="1143000"/>
          </a:xfrm>
          <a:prstGeom prst="line">
            <a:avLst/>
          </a:prstGeom>
          <a:ln w="12700" cap="flat" cmpd="sng" algn="ctr">
            <a:solidFill>
              <a:srgbClr val="CCCCCC">
                <a:alpha val="100000"/>
              </a:srgbClr>
            </a:solidFill>
            <a:prstDash val="solid"/>
            <a:headEnd type="none" w="med" len="med"/>
            <a:tailEnd type="none" w="med" len="med"/>
          </a:ln>
        </p:spPr>
      </p:cxnSp>
      <p:cxnSp>
        <p:nvCxnSpPr>
          <p:cNvPr id="18" name="OTLSHAPE_T_66faa027384b41cea49b23a6457e350b_RightVerticalConnector7">
            <a:extLst>
              <a:ext uri="{FF2B5EF4-FFF2-40B4-BE49-F238E27FC236}">
                <a16:creationId xmlns:a16="http://schemas.microsoft.com/office/drawing/2014/main" id="{9D563D02-A888-294C-BB80-611F34925F14}"/>
              </a:ext>
            </a:extLst>
          </p:cNvPr>
          <p:cNvCxnSpPr/>
          <p:nvPr>
            <p:custDataLst>
              <p:tags r:id="rId15"/>
            </p:custDataLst>
          </p:nvPr>
        </p:nvCxnSpPr>
        <p:spPr>
          <a:xfrm>
            <a:off x="11145981" y="4699000"/>
            <a:ext cx="0" cy="584200"/>
          </a:xfrm>
          <a:prstGeom prst="line">
            <a:avLst/>
          </a:prstGeom>
          <a:ln w="12700" cap="flat" cmpd="sng" algn="ctr">
            <a:solidFill>
              <a:srgbClr val="CCCCCC">
                <a:alpha val="100000"/>
              </a:srgbClr>
            </a:solidFill>
            <a:prstDash val="solid"/>
            <a:headEnd type="none" w="med" len="med"/>
            <a:tailEnd type="none" w="med" len="med"/>
          </a:ln>
        </p:spPr>
      </p:cxnSp>
      <p:cxnSp>
        <p:nvCxnSpPr>
          <p:cNvPr id="19" name="OTLSHAPE_T_66faa027384b41cea49b23a6457e350b_RightVerticalConnector8">
            <a:extLst>
              <a:ext uri="{FF2B5EF4-FFF2-40B4-BE49-F238E27FC236}">
                <a16:creationId xmlns:a16="http://schemas.microsoft.com/office/drawing/2014/main" id="{C461A287-7E38-1C4A-9397-0E6F7C0A6A29}"/>
              </a:ext>
            </a:extLst>
          </p:cNvPr>
          <p:cNvCxnSpPr/>
          <p:nvPr>
            <p:custDataLst>
              <p:tags r:id="rId16"/>
            </p:custDataLst>
          </p:nvPr>
        </p:nvCxnSpPr>
        <p:spPr>
          <a:xfrm>
            <a:off x="11145981" y="5435600"/>
            <a:ext cx="0" cy="203200"/>
          </a:xfrm>
          <a:prstGeom prst="line">
            <a:avLst/>
          </a:prstGeom>
          <a:ln w="12700" cap="flat" cmpd="sng" algn="ctr">
            <a:solidFill>
              <a:srgbClr val="CCCCCC">
                <a:alpha val="100000"/>
              </a:srgbClr>
            </a:solidFill>
            <a:prstDash val="solid"/>
            <a:headEnd type="none" w="med" len="med"/>
            <a:tailEnd type="none" w="med" len="med"/>
          </a:ln>
        </p:spPr>
      </p:cxnSp>
      <p:cxnSp>
        <p:nvCxnSpPr>
          <p:cNvPr id="20" name="OTLSHAPE_T_66faa027384b41cea49b23a6457e350b_RightVerticalConnector10">
            <a:extLst>
              <a:ext uri="{FF2B5EF4-FFF2-40B4-BE49-F238E27FC236}">
                <a16:creationId xmlns:a16="http://schemas.microsoft.com/office/drawing/2014/main" id="{46AF43DB-F807-1B44-A8E9-FB1661D5B8CA}"/>
              </a:ext>
            </a:extLst>
          </p:cNvPr>
          <p:cNvCxnSpPr/>
          <p:nvPr>
            <p:custDataLst>
              <p:tags r:id="rId17"/>
            </p:custDataLst>
          </p:nvPr>
        </p:nvCxnSpPr>
        <p:spPr>
          <a:xfrm>
            <a:off x="11145981" y="5918200"/>
            <a:ext cx="0" cy="215900"/>
          </a:xfrm>
          <a:prstGeom prst="line">
            <a:avLst/>
          </a:prstGeom>
          <a:ln w="12700" cap="flat" cmpd="sng" algn="ctr">
            <a:solidFill>
              <a:srgbClr val="CCCCCC">
                <a:alpha val="100000"/>
              </a:srgbClr>
            </a:solidFill>
            <a:prstDash val="solid"/>
            <a:headEnd type="none" w="med" len="med"/>
            <a:tailEnd type="none" w="med" len="med"/>
          </a:ln>
        </p:spPr>
      </p:cxnSp>
      <p:sp>
        <p:nvSpPr>
          <p:cNvPr id="33" name="OTLSHAPE_M_f0650d82d03d4a12be66d34d8ef1376d_Shape">
            <a:extLst>
              <a:ext uri="{FF2B5EF4-FFF2-40B4-BE49-F238E27FC236}">
                <a16:creationId xmlns:a16="http://schemas.microsoft.com/office/drawing/2014/main" id="{73CAD851-4B5F-9248-A8C7-20D077C122FF}"/>
              </a:ext>
            </a:extLst>
          </p:cNvPr>
          <p:cNvSpPr/>
          <p:nvPr>
            <p:custDataLst>
              <p:tags r:id="rId18"/>
            </p:custDataLst>
          </p:nvPr>
        </p:nvSpPr>
        <p:spPr>
          <a:xfrm rot="-5400000">
            <a:off x="8644081" y="5715000"/>
            <a:ext cx="165100" cy="165100"/>
          </a:xfrm>
          <a:prstGeom prst="flowChartMerge">
            <a:avLst/>
          </a:prstGeom>
          <a:solidFill>
            <a:srgbClr val="C00000"/>
          </a:solidFill>
        </p:spPr>
      </p:sp>
      <p:sp>
        <p:nvSpPr>
          <p:cNvPr id="34" name="OTLSHAPE_M_f0650d82d03d4a12be66d34d8ef1376d_Title">
            <a:extLst>
              <a:ext uri="{FF2B5EF4-FFF2-40B4-BE49-F238E27FC236}">
                <a16:creationId xmlns:a16="http://schemas.microsoft.com/office/drawing/2014/main" id="{5D73498B-09C3-9440-910D-4EEB4CEEE126}"/>
              </a:ext>
            </a:extLst>
          </p:cNvPr>
          <p:cNvSpPr/>
          <p:nvPr>
            <p:custDataLst>
              <p:tags r:id="rId19"/>
            </p:custDataLst>
          </p:nvPr>
        </p:nvSpPr>
        <p:spPr>
          <a:xfrm>
            <a:off x="8834581" y="56642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Pentesting STB</a:t>
            </a:r>
          </a:p>
        </p:txBody>
      </p:sp>
      <p:sp>
        <p:nvSpPr>
          <p:cNvPr id="35" name="OTLSHAPE_M_f0650d82d03d4a12be66d34d8ef1376d_Date">
            <a:extLst>
              <a:ext uri="{FF2B5EF4-FFF2-40B4-BE49-F238E27FC236}">
                <a16:creationId xmlns:a16="http://schemas.microsoft.com/office/drawing/2014/main" id="{8A040242-26BA-0C4B-BEFD-42F3E95A68ED}"/>
              </a:ext>
            </a:extLst>
          </p:cNvPr>
          <p:cNvSpPr/>
          <p:nvPr>
            <p:custDataLst>
              <p:tags r:id="rId20"/>
            </p:custDataLst>
          </p:nvPr>
        </p:nvSpPr>
        <p:spPr>
          <a:xfrm>
            <a:off x="8834581" y="58166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5 Nov</a:t>
            </a:r>
          </a:p>
        </p:txBody>
      </p:sp>
      <p:sp>
        <p:nvSpPr>
          <p:cNvPr id="36" name="OTLSHAPE_M_7673b216c4cc4733871b757548cef9ab_Shape">
            <a:extLst>
              <a:ext uri="{FF2B5EF4-FFF2-40B4-BE49-F238E27FC236}">
                <a16:creationId xmlns:a16="http://schemas.microsoft.com/office/drawing/2014/main" id="{5CC6975A-8F3C-BE45-9346-380C4433001B}"/>
              </a:ext>
            </a:extLst>
          </p:cNvPr>
          <p:cNvSpPr/>
          <p:nvPr>
            <p:custDataLst>
              <p:tags r:id="rId21"/>
            </p:custDataLst>
          </p:nvPr>
        </p:nvSpPr>
        <p:spPr>
          <a:xfrm rot="-5400000">
            <a:off x="10866581" y="5715000"/>
            <a:ext cx="165100" cy="165100"/>
          </a:xfrm>
          <a:prstGeom prst="flowChartMerge">
            <a:avLst/>
          </a:prstGeom>
          <a:solidFill>
            <a:srgbClr val="C00000"/>
          </a:solidFill>
        </p:spPr>
      </p:sp>
      <p:sp>
        <p:nvSpPr>
          <p:cNvPr id="37" name="OTLSHAPE_M_7673b216c4cc4733871b757548cef9ab_Title">
            <a:extLst>
              <a:ext uri="{FF2B5EF4-FFF2-40B4-BE49-F238E27FC236}">
                <a16:creationId xmlns:a16="http://schemas.microsoft.com/office/drawing/2014/main" id="{8A020FC0-9079-BE40-9A11-DE5E384F1D28}"/>
              </a:ext>
            </a:extLst>
          </p:cNvPr>
          <p:cNvSpPr/>
          <p:nvPr>
            <p:custDataLst>
              <p:tags r:id="rId22"/>
            </p:custDataLst>
          </p:nvPr>
        </p:nvSpPr>
        <p:spPr>
          <a:xfrm>
            <a:off x="11069781" y="56642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Pentesting STB</a:t>
            </a:r>
          </a:p>
        </p:txBody>
      </p:sp>
      <p:sp>
        <p:nvSpPr>
          <p:cNvPr id="38" name="OTLSHAPE_M_7673b216c4cc4733871b757548cef9ab_Date">
            <a:extLst>
              <a:ext uri="{FF2B5EF4-FFF2-40B4-BE49-F238E27FC236}">
                <a16:creationId xmlns:a16="http://schemas.microsoft.com/office/drawing/2014/main" id="{D9DDBBDF-E26A-524D-9C3A-19E64EEBF70E}"/>
              </a:ext>
            </a:extLst>
          </p:cNvPr>
          <p:cNvSpPr/>
          <p:nvPr>
            <p:custDataLst>
              <p:tags r:id="rId23"/>
            </p:custDataLst>
          </p:nvPr>
        </p:nvSpPr>
        <p:spPr>
          <a:xfrm>
            <a:off x="11069781" y="58166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18 Sep</a:t>
            </a:r>
          </a:p>
        </p:txBody>
      </p:sp>
      <p:sp>
        <p:nvSpPr>
          <p:cNvPr id="48" name="OTLSHAPE_T_66faa027384b41cea49b23a6457e350b_Shape">
            <a:extLst>
              <a:ext uri="{FF2B5EF4-FFF2-40B4-BE49-F238E27FC236}">
                <a16:creationId xmlns:a16="http://schemas.microsoft.com/office/drawing/2014/main" id="{E5388076-7799-DE45-9266-671BE541105D}"/>
              </a:ext>
            </a:extLst>
          </p:cNvPr>
          <p:cNvSpPr/>
          <p:nvPr>
            <p:custDataLst>
              <p:tags r:id="rId24"/>
            </p:custDataLst>
          </p:nvPr>
        </p:nvSpPr>
        <p:spPr>
          <a:xfrm>
            <a:off x="1976581" y="2032000"/>
            <a:ext cx="9156700" cy="279400"/>
          </a:xfrm>
          <a:prstGeom prst="rect">
            <a:avLst/>
          </a:prstGeom>
          <a:solidFill>
            <a:srgbClr val="44546A">
              <a:alpha val="100000"/>
            </a:srgbClr>
          </a:solidFill>
        </p:spPr>
      </p:sp>
      <p:sp>
        <p:nvSpPr>
          <p:cNvPr id="49" name="OTLSHAPE_T_66faa027384b41cea49b23a6457e350b_StartDate">
            <a:extLst>
              <a:ext uri="{FF2B5EF4-FFF2-40B4-BE49-F238E27FC236}">
                <a16:creationId xmlns:a16="http://schemas.microsoft.com/office/drawing/2014/main" id="{44479FCC-A843-4745-B02B-9E014FD74E6B}"/>
              </a:ext>
            </a:extLst>
          </p:cNvPr>
          <p:cNvSpPr/>
          <p:nvPr>
            <p:custDataLst>
              <p:tags r:id="rId25"/>
            </p:custDataLst>
          </p:nvPr>
        </p:nvSpPr>
        <p:spPr>
          <a:xfrm>
            <a:off x="1570181" y="2108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0" name="OTLSHAPE_T_66faa027384b41cea49b23a6457e350b_EndDate">
            <a:extLst>
              <a:ext uri="{FF2B5EF4-FFF2-40B4-BE49-F238E27FC236}">
                <a16:creationId xmlns:a16="http://schemas.microsoft.com/office/drawing/2014/main" id="{570CE052-0145-8A47-9132-F9308EF72485}"/>
              </a:ext>
            </a:extLst>
          </p:cNvPr>
          <p:cNvSpPr/>
          <p:nvPr>
            <p:custDataLst>
              <p:tags r:id="rId26"/>
            </p:custDataLst>
          </p:nvPr>
        </p:nvSpPr>
        <p:spPr>
          <a:xfrm>
            <a:off x="11196781" y="2108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1" name="OTLSHAPE_T_66faa027384b41cea49b23a6457e350b_Title">
            <a:extLst>
              <a:ext uri="{FF2B5EF4-FFF2-40B4-BE49-F238E27FC236}">
                <a16:creationId xmlns:a16="http://schemas.microsoft.com/office/drawing/2014/main" id="{3FA9E676-2759-6D4D-BC6F-E5535260BB2D}"/>
              </a:ext>
            </a:extLst>
          </p:cNvPr>
          <p:cNvSpPr/>
          <p:nvPr>
            <p:custDataLst>
              <p:tags r:id="rId27"/>
            </p:custDataLst>
          </p:nvPr>
        </p:nvSpPr>
        <p:spPr>
          <a:xfrm>
            <a:off x="6383481" y="2095500"/>
            <a:ext cx="3683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EVRY</a:t>
            </a:r>
          </a:p>
        </p:txBody>
      </p:sp>
      <p:sp>
        <p:nvSpPr>
          <p:cNvPr id="52" name="OTLSHAPE_T_9d1f593e879143a7b424d018b22ee85f_Shape">
            <a:extLst>
              <a:ext uri="{FF2B5EF4-FFF2-40B4-BE49-F238E27FC236}">
                <a16:creationId xmlns:a16="http://schemas.microsoft.com/office/drawing/2014/main" id="{16BCC004-633E-F24C-917F-79F2F5EF936A}"/>
              </a:ext>
            </a:extLst>
          </p:cNvPr>
          <p:cNvSpPr/>
          <p:nvPr>
            <p:custDataLst>
              <p:tags r:id="rId28"/>
            </p:custDataLst>
          </p:nvPr>
        </p:nvSpPr>
        <p:spPr>
          <a:xfrm>
            <a:off x="1976581" y="2349500"/>
            <a:ext cx="9169400" cy="203200"/>
          </a:xfrm>
          <a:prstGeom prst="homePlate">
            <a:avLst/>
          </a:prstGeom>
          <a:solidFill>
            <a:srgbClr val="ED7D31">
              <a:alpha val="100000"/>
            </a:srgbClr>
          </a:solidFill>
        </p:spPr>
      </p:sp>
      <p:sp>
        <p:nvSpPr>
          <p:cNvPr id="53" name="OTLSHAPE_T_9d1f593e879143a7b424d018b22ee85f_StartDate">
            <a:extLst>
              <a:ext uri="{FF2B5EF4-FFF2-40B4-BE49-F238E27FC236}">
                <a16:creationId xmlns:a16="http://schemas.microsoft.com/office/drawing/2014/main" id="{0CEADC5C-6B7F-0B45-AD80-D4AA5CF5D89B}"/>
              </a:ext>
            </a:extLst>
          </p:cNvPr>
          <p:cNvSpPr/>
          <p:nvPr>
            <p:custDataLst>
              <p:tags r:id="rId29"/>
            </p:custDataLst>
          </p:nvPr>
        </p:nvSpPr>
        <p:spPr>
          <a:xfrm>
            <a:off x="1557481" y="2387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4" name="OTLSHAPE_T_9d1f593e879143a7b424d018b22ee85f_EndDate">
            <a:extLst>
              <a:ext uri="{FF2B5EF4-FFF2-40B4-BE49-F238E27FC236}">
                <a16:creationId xmlns:a16="http://schemas.microsoft.com/office/drawing/2014/main" id="{9BCD8779-5D26-8049-A58B-03DB0EC6AAD7}"/>
              </a:ext>
            </a:extLst>
          </p:cNvPr>
          <p:cNvSpPr/>
          <p:nvPr>
            <p:custDataLst>
              <p:tags r:id="rId30"/>
            </p:custDataLst>
          </p:nvPr>
        </p:nvSpPr>
        <p:spPr>
          <a:xfrm>
            <a:off x="11196781" y="2387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5" name="OTLSHAPE_T_9d1f593e879143a7b424d018b22ee85f_Title">
            <a:extLst>
              <a:ext uri="{FF2B5EF4-FFF2-40B4-BE49-F238E27FC236}">
                <a16:creationId xmlns:a16="http://schemas.microsoft.com/office/drawing/2014/main" id="{101191F0-F12D-4344-94BE-FC8A37ED4C87}"/>
              </a:ext>
            </a:extLst>
          </p:cNvPr>
          <p:cNvSpPr/>
          <p:nvPr>
            <p:custDataLst>
              <p:tags r:id="rId31"/>
            </p:custDataLst>
          </p:nvPr>
        </p:nvSpPr>
        <p:spPr>
          <a:xfrm>
            <a:off x="5100781" y="2374900"/>
            <a:ext cx="29210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SECURITY ANALYSIS OF WEB APPLICATIONS</a:t>
            </a:r>
          </a:p>
        </p:txBody>
      </p:sp>
      <p:sp>
        <p:nvSpPr>
          <p:cNvPr id="56" name="OTLSHAPE_T_478bfa60bc984debb5b3c9fe491bdbd3_Shape">
            <a:extLst>
              <a:ext uri="{FF2B5EF4-FFF2-40B4-BE49-F238E27FC236}">
                <a16:creationId xmlns:a16="http://schemas.microsoft.com/office/drawing/2014/main" id="{A5FBF4F3-CB54-EF49-BAE9-55FD19ED2222}"/>
              </a:ext>
            </a:extLst>
          </p:cNvPr>
          <p:cNvSpPr/>
          <p:nvPr>
            <p:custDataLst>
              <p:tags r:id="rId32"/>
            </p:custDataLst>
          </p:nvPr>
        </p:nvSpPr>
        <p:spPr>
          <a:xfrm>
            <a:off x="1976581" y="2590800"/>
            <a:ext cx="9169400" cy="127000"/>
          </a:xfrm>
          <a:prstGeom prst="roundRect">
            <a:avLst/>
          </a:prstGeom>
          <a:solidFill>
            <a:srgbClr val="FFBF04">
              <a:alpha val="100000"/>
            </a:srgbClr>
          </a:solidFill>
        </p:spPr>
      </p:sp>
      <p:sp>
        <p:nvSpPr>
          <p:cNvPr id="57" name="OTLSHAPE_T_478bfa60bc984debb5b3c9fe491bdbd3_StartDate">
            <a:extLst>
              <a:ext uri="{FF2B5EF4-FFF2-40B4-BE49-F238E27FC236}">
                <a16:creationId xmlns:a16="http://schemas.microsoft.com/office/drawing/2014/main" id="{1696099D-C729-DC4C-B95A-CC72CB8823BD}"/>
              </a:ext>
            </a:extLst>
          </p:cNvPr>
          <p:cNvSpPr/>
          <p:nvPr>
            <p:custDataLst>
              <p:tags r:id="rId33"/>
            </p:custDataLst>
          </p:nvPr>
        </p:nvSpPr>
        <p:spPr>
          <a:xfrm>
            <a:off x="1557481" y="2603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8" name="OTLSHAPE_T_478bfa60bc984debb5b3c9fe491bdbd3_EndDate">
            <a:extLst>
              <a:ext uri="{FF2B5EF4-FFF2-40B4-BE49-F238E27FC236}">
                <a16:creationId xmlns:a16="http://schemas.microsoft.com/office/drawing/2014/main" id="{C41609D7-2CBE-0A4C-8D13-A1AE7EC45B8D}"/>
              </a:ext>
            </a:extLst>
          </p:cNvPr>
          <p:cNvSpPr/>
          <p:nvPr>
            <p:custDataLst>
              <p:tags r:id="rId34"/>
            </p:custDataLst>
          </p:nvPr>
        </p:nvSpPr>
        <p:spPr>
          <a:xfrm>
            <a:off x="11196781" y="2603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9" name="OTLSHAPE_T_478bfa60bc984debb5b3c9fe491bdbd3_Title">
            <a:extLst>
              <a:ext uri="{FF2B5EF4-FFF2-40B4-BE49-F238E27FC236}">
                <a16:creationId xmlns:a16="http://schemas.microsoft.com/office/drawing/2014/main" id="{0383FFCA-9721-D042-A9A7-3C33F7C0D42D}"/>
              </a:ext>
            </a:extLst>
          </p:cNvPr>
          <p:cNvSpPr/>
          <p:nvPr>
            <p:custDataLst>
              <p:tags r:id="rId35"/>
            </p:custDataLst>
          </p:nvPr>
        </p:nvSpPr>
        <p:spPr>
          <a:xfrm>
            <a:off x="6192981" y="2590800"/>
            <a:ext cx="736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INTERNAL</a:t>
            </a:r>
          </a:p>
        </p:txBody>
      </p:sp>
      <p:sp>
        <p:nvSpPr>
          <p:cNvPr id="60" name="OTLSHAPE_T_b7bd479480674e508306e4b4faae9e3c_Shape">
            <a:extLst>
              <a:ext uri="{FF2B5EF4-FFF2-40B4-BE49-F238E27FC236}">
                <a16:creationId xmlns:a16="http://schemas.microsoft.com/office/drawing/2014/main" id="{660B32EF-CD22-2F4D-970E-61078A74EE2A}"/>
              </a:ext>
            </a:extLst>
          </p:cNvPr>
          <p:cNvSpPr/>
          <p:nvPr>
            <p:custDataLst>
              <p:tags r:id="rId36"/>
            </p:custDataLst>
          </p:nvPr>
        </p:nvSpPr>
        <p:spPr>
          <a:xfrm>
            <a:off x="5532581" y="2781300"/>
            <a:ext cx="5600700" cy="127000"/>
          </a:xfrm>
          <a:prstGeom prst="roundRect">
            <a:avLst/>
          </a:prstGeom>
          <a:solidFill>
            <a:srgbClr val="FFBF04">
              <a:alpha val="100000"/>
            </a:srgbClr>
          </a:solidFill>
        </p:spPr>
      </p:sp>
      <p:sp>
        <p:nvSpPr>
          <p:cNvPr id="61" name="OTLSHAPE_T_b7bd479480674e508306e4b4faae9e3c_StartDate">
            <a:extLst>
              <a:ext uri="{FF2B5EF4-FFF2-40B4-BE49-F238E27FC236}">
                <a16:creationId xmlns:a16="http://schemas.microsoft.com/office/drawing/2014/main" id="{C80DBBFB-90AD-3E45-B1A0-B885321054C5}"/>
              </a:ext>
            </a:extLst>
          </p:cNvPr>
          <p:cNvSpPr/>
          <p:nvPr>
            <p:custDataLst>
              <p:tags r:id="rId37"/>
            </p:custDataLst>
          </p:nvPr>
        </p:nvSpPr>
        <p:spPr>
          <a:xfrm>
            <a:off x="5126181" y="27813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26 Aug</a:t>
            </a:r>
          </a:p>
        </p:txBody>
      </p:sp>
      <p:sp>
        <p:nvSpPr>
          <p:cNvPr id="62" name="OTLSHAPE_T_b7bd479480674e508306e4b4faae9e3c_EndDate">
            <a:extLst>
              <a:ext uri="{FF2B5EF4-FFF2-40B4-BE49-F238E27FC236}">
                <a16:creationId xmlns:a16="http://schemas.microsoft.com/office/drawing/2014/main" id="{5BFA3285-F7D1-D646-9E0C-CD9553ED781E}"/>
              </a:ext>
            </a:extLst>
          </p:cNvPr>
          <p:cNvSpPr/>
          <p:nvPr>
            <p:custDataLst>
              <p:tags r:id="rId38"/>
            </p:custDataLst>
          </p:nvPr>
        </p:nvSpPr>
        <p:spPr>
          <a:xfrm>
            <a:off x="11196781" y="27813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63" name="OTLSHAPE_T_b7bd479480674e508306e4b4faae9e3c_Title">
            <a:extLst>
              <a:ext uri="{FF2B5EF4-FFF2-40B4-BE49-F238E27FC236}">
                <a16:creationId xmlns:a16="http://schemas.microsoft.com/office/drawing/2014/main" id="{326AA8EC-24B7-5F4B-B662-1ACA95666D2D}"/>
              </a:ext>
            </a:extLst>
          </p:cNvPr>
          <p:cNvSpPr/>
          <p:nvPr>
            <p:custDataLst>
              <p:tags r:id="rId39"/>
            </p:custDataLst>
          </p:nvPr>
        </p:nvSpPr>
        <p:spPr>
          <a:xfrm>
            <a:off x="7970981" y="2781300"/>
            <a:ext cx="736600" cy="152400"/>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EXTERNAL</a:t>
            </a:r>
          </a:p>
        </p:txBody>
      </p:sp>
      <p:sp>
        <p:nvSpPr>
          <p:cNvPr id="64" name="OTLSHAPE_T_ed6c4e40e087476e97ceb1ab4ff11185_Shape">
            <a:extLst>
              <a:ext uri="{FF2B5EF4-FFF2-40B4-BE49-F238E27FC236}">
                <a16:creationId xmlns:a16="http://schemas.microsoft.com/office/drawing/2014/main" id="{3C2CCBD4-05FF-DF4B-A497-3722A4EF0D47}"/>
              </a:ext>
            </a:extLst>
          </p:cNvPr>
          <p:cNvSpPr/>
          <p:nvPr>
            <p:custDataLst>
              <p:tags r:id="rId40"/>
            </p:custDataLst>
          </p:nvPr>
        </p:nvSpPr>
        <p:spPr>
          <a:xfrm>
            <a:off x="4084781" y="2959100"/>
            <a:ext cx="7061200" cy="203200"/>
          </a:xfrm>
          <a:prstGeom prst="homePlate">
            <a:avLst/>
          </a:prstGeom>
          <a:solidFill>
            <a:srgbClr val="8496B0">
              <a:alpha val="100000"/>
            </a:srgbClr>
          </a:solidFill>
        </p:spPr>
      </p:sp>
      <p:sp>
        <p:nvSpPr>
          <p:cNvPr id="65" name="OTLSHAPE_T_ed6c4e40e087476e97ceb1ab4ff11185_StartDate">
            <a:extLst>
              <a:ext uri="{FF2B5EF4-FFF2-40B4-BE49-F238E27FC236}">
                <a16:creationId xmlns:a16="http://schemas.microsoft.com/office/drawing/2014/main" id="{1468D221-2494-A840-850B-06794EEAFAE7}"/>
              </a:ext>
            </a:extLst>
          </p:cNvPr>
          <p:cNvSpPr/>
          <p:nvPr>
            <p:custDataLst>
              <p:tags r:id="rId41"/>
            </p:custDataLst>
          </p:nvPr>
        </p:nvSpPr>
        <p:spPr>
          <a:xfrm>
            <a:off x="3665681" y="2997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Feb</a:t>
            </a:r>
          </a:p>
        </p:txBody>
      </p:sp>
      <p:sp>
        <p:nvSpPr>
          <p:cNvPr id="66" name="OTLSHAPE_T_ed6c4e40e087476e97ceb1ab4ff11185_EndDate">
            <a:extLst>
              <a:ext uri="{FF2B5EF4-FFF2-40B4-BE49-F238E27FC236}">
                <a16:creationId xmlns:a16="http://schemas.microsoft.com/office/drawing/2014/main" id="{3099AD42-499F-7441-87D4-11D4230F57C6}"/>
              </a:ext>
            </a:extLst>
          </p:cNvPr>
          <p:cNvSpPr/>
          <p:nvPr>
            <p:custDataLst>
              <p:tags r:id="rId42"/>
            </p:custDataLst>
          </p:nvPr>
        </p:nvSpPr>
        <p:spPr>
          <a:xfrm>
            <a:off x="11196781" y="2997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67" name="OTLSHAPE_T_ed6c4e40e087476e97ceb1ab4ff11185_Title">
            <a:extLst>
              <a:ext uri="{FF2B5EF4-FFF2-40B4-BE49-F238E27FC236}">
                <a16:creationId xmlns:a16="http://schemas.microsoft.com/office/drawing/2014/main" id="{8308F57A-680B-594C-BBC8-EA3CBB267C0C}"/>
              </a:ext>
            </a:extLst>
          </p:cNvPr>
          <p:cNvSpPr/>
          <p:nvPr>
            <p:custDataLst>
              <p:tags r:id="rId43"/>
            </p:custDataLst>
          </p:nvPr>
        </p:nvSpPr>
        <p:spPr>
          <a:xfrm>
            <a:off x="6573981" y="2984500"/>
            <a:ext cx="20701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VULNERABILITY MANAGEMENT</a:t>
            </a:r>
          </a:p>
        </p:txBody>
      </p:sp>
      <p:sp>
        <p:nvSpPr>
          <p:cNvPr id="68" name="OTLSHAPE_T_b130cb5d18a648f5800a007dd80f0381_Shape">
            <a:extLst>
              <a:ext uri="{FF2B5EF4-FFF2-40B4-BE49-F238E27FC236}">
                <a16:creationId xmlns:a16="http://schemas.microsoft.com/office/drawing/2014/main" id="{C10E34D9-0122-FB49-9930-46AF9FFD4AD9}"/>
              </a:ext>
            </a:extLst>
          </p:cNvPr>
          <p:cNvSpPr/>
          <p:nvPr>
            <p:custDataLst>
              <p:tags r:id="rId44"/>
            </p:custDataLst>
          </p:nvPr>
        </p:nvSpPr>
        <p:spPr>
          <a:xfrm>
            <a:off x="6688281" y="3200400"/>
            <a:ext cx="4457700" cy="203200"/>
          </a:xfrm>
          <a:prstGeom prst="homePlate">
            <a:avLst/>
          </a:prstGeom>
          <a:solidFill>
            <a:srgbClr val="BFBFBF">
              <a:alpha val="100000"/>
            </a:srgbClr>
          </a:solidFill>
        </p:spPr>
      </p:sp>
      <p:sp>
        <p:nvSpPr>
          <p:cNvPr id="69" name="OTLSHAPE_T_b130cb5d18a648f5800a007dd80f0381_StartDate">
            <a:extLst>
              <a:ext uri="{FF2B5EF4-FFF2-40B4-BE49-F238E27FC236}">
                <a16:creationId xmlns:a16="http://schemas.microsoft.com/office/drawing/2014/main" id="{CD022AAF-6D9C-3048-AC22-9C2DD935239D}"/>
              </a:ext>
            </a:extLst>
          </p:cNvPr>
          <p:cNvSpPr/>
          <p:nvPr>
            <p:custDataLst>
              <p:tags r:id="rId45"/>
            </p:custDataLst>
          </p:nvPr>
        </p:nvSpPr>
        <p:spPr>
          <a:xfrm>
            <a:off x="6269181" y="3238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6 Feb</a:t>
            </a:r>
          </a:p>
        </p:txBody>
      </p:sp>
      <p:sp>
        <p:nvSpPr>
          <p:cNvPr id="70" name="OTLSHAPE_T_b130cb5d18a648f5800a007dd80f0381_EndDate">
            <a:extLst>
              <a:ext uri="{FF2B5EF4-FFF2-40B4-BE49-F238E27FC236}">
                <a16:creationId xmlns:a16="http://schemas.microsoft.com/office/drawing/2014/main" id="{2149548A-603E-1C46-9ED0-66E2E2BA8D91}"/>
              </a:ext>
            </a:extLst>
          </p:cNvPr>
          <p:cNvSpPr/>
          <p:nvPr>
            <p:custDataLst>
              <p:tags r:id="rId46"/>
            </p:custDataLst>
          </p:nvPr>
        </p:nvSpPr>
        <p:spPr>
          <a:xfrm>
            <a:off x="11196781" y="3238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71" name="OTLSHAPE_T_b130cb5d18a648f5800a007dd80f0381_Title">
            <a:extLst>
              <a:ext uri="{FF2B5EF4-FFF2-40B4-BE49-F238E27FC236}">
                <a16:creationId xmlns:a16="http://schemas.microsoft.com/office/drawing/2014/main" id="{DDE2BACD-F656-9D48-95A4-0309FF5F0C39}"/>
              </a:ext>
            </a:extLst>
          </p:cNvPr>
          <p:cNvSpPr/>
          <p:nvPr>
            <p:custDataLst>
              <p:tags r:id="rId47"/>
            </p:custDataLst>
          </p:nvPr>
        </p:nvSpPr>
        <p:spPr>
          <a:xfrm>
            <a:off x="8021781" y="3225800"/>
            <a:ext cx="1625600" cy="152400"/>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CARD DATA SCANNING</a:t>
            </a:r>
          </a:p>
        </p:txBody>
      </p:sp>
      <p:sp>
        <p:nvSpPr>
          <p:cNvPr id="72" name="OTLSHAPE_T_cd9199f8e89c44889afa3fe1097a7c62_Shape">
            <a:extLst>
              <a:ext uri="{FF2B5EF4-FFF2-40B4-BE49-F238E27FC236}">
                <a16:creationId xmlns:a16="http://schemas.microsoft.com/office/drawing/2014/main" id="{0CA12D0F-6306-2745-AC5A-664264A95E17}"/>
              </a:ext>
            </a:extLst>
          </p:cNvPr>
          <p:cNvSpPr/>
          <p:nvPr>
            <p:custDataLst>
              <p:tags r:id="rId48"/>
            </p:custDataLst>
          </p:nvPr>
        </p:nvSpPr>
        <p:spPr>
          <a:xfrm>
            <a:off x="2789381" y="3454400"/>
            <a:ext cx="241300" cy="127000"/>
          </a:xfrm>
          <a:prstGeom prst="rect">
            <a:avLst/>
          </a:prstGeom>
          <a:solidFill>
            <a:srgbClr val="C00100">
              <a:alpha val="100000"/>
            </a:srgbClr>
          </a:solidFill>
        </p:spPr>
      </p:sp>
      <p:sp>
        <p:nvSpPr>
          <p:cNvPr id="73" name="OTLSHAPE_T_cd9199f8e89c44889afa3fe1097a7c62_Title">
            <a:extLst>
              <a:ext uri="{FF2B5EF4-FFF2-40B4-BE49-F238E27FC236}">
                <a16:creationId xmlns:a16="http://schemas.microsoft.com/office/drawing/2014/main" id="{4467B8E1-C584-994B-A814-F24A30221FA6}"/>
              </a:ext>
            </a:extLst>
          </p:cNvPr>
          <p:cNvSpPr/>
          <p:nvPr>
            <p:custDataLst>
              <p:tags r:id="rId49"/>
            </p:custDataLst>
          </p:nvPr>
        </p:nvSpPr>
        <p:spPr>
          <a:xfrm>
            <a:off x="3081481" y="34417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74" name="OTLSHAPE_T_35bdecca630449e5a73e54ac23f1f0e1_Shape">
            <a:extLst>
              <a:ext uri="{FF2B5EF4-FFF2-40B4-BE49-F238E27FC236}">
                <a16:creationId xmlns:a16="http://schemas.microsoft.com/office/drawing/2014/main" id="{D1EA5E00-8AEB-DB43-A95E-420852D3FFF3}"/>
              </a:ext>
            </a:extLst>
          </p:cNvPr>
          <p:cNvSpPr/>
          <p:nvPr>
            <p:custDataLst>
              <p:tags r:id="rId50"/>
            </p:custDataLst>
          </p:nvPr>
        </p:nvSpPr>
        <p:spPr>
          <a:xfrm>
            <a:off x="4808681" y="3632200"/>
            <a:ext cx="190500" cy="127000"/>
          </a:xfrm>
          <a:prstGeom prst="rect">
            <a:avLst/>
          </a:prstGeom>
          <a:solidFill>
            <a:srgbClr val="C00100">
              <a:alpha val="100000"/>
            </a:srgbClr>
          </a:solidFill>
        </p:spPr>
      </p:sp>
      <p:sp>
        <p:nvSpPr>
          <p:cNvPr id="75" name="OTLSHAPE_T_35bdecca630449e5a73e54ac23f1f0e1_Title">
            <a:extLst>
              <a:ext uri="{FF2B5EF4-FFF2-40B4-BE49-F238E27FC236}">
                <a16:creationId xmlns:a16="http://schemas.microsoft.com/office/drawing/2014/main" id="{7D27323D-A3E6-FB4D-83E3-BDF8909B7219}"/>
              </a:ext>
            </a:extLst>
          </p:cNvPr>
          <p:cNvSpPr/>
          <p:nvPr>
            <p:custDataLst>
              <p:tags r:id="rId51"/>
            </p:custDataLst>
          </p:nvPr>
        </p:nvSpPr>
        <p:spPr>
          <a:xfrm>
            <a:off x="5049981" y="3632200"/>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C0 Pentesting</a:t>
            </a:r>
          </a:p>
        </p:txBody>
      </p:sp>
      <p:sp>
        <p:nvSpPr>
          <p:cNvPr id="76" name="OTLSHAPE_T_9bef5250c1b64a0bb8509fc4a70219c3_Shape">
            <a:extLst>
              <a:ext uri="{FF2B5EF4-FFF2-40B4-BE49-F238E27FC236}">
                <a16:creationId xmlns:a16="http://schemas.microsoft.com/office/drawing/2014/main" id="{2F49F7F1-053E-EA4C-B8EA-C6DD6E6C752E}"/>
              </a:ext>
            </a:extLst>
          </p:cNvPr>
          <p:cNvSpPr/>
          <p:nvPr>
            <p:custDataLst>
              <p:tags r:id="rId52"/>
            </p:custDataLst>
          </p:nvPr>
        </p:nvSpPr>
        <p:spPr>
          <a:xfrm>
            <a:off x="9291781" y="3822700"/>
            <a:ext cx="139700" cy="127000"/>
          </a:xfrm>
          <a:prstGeom prst="rect">
            <a:avLst/>
          </a:prstGeom>
          <a:solidFill>
            <a:srgbClr val="C00100">
              <a:alpha val="100000"/>
            </a:srgbClr>
          </a:solidFill>
        </p:spPr>
      </p:sp>
      <p:sp>
        <p:nvSpPr>
          <p:cNvPr id="77" name="OTLSHAPE_T_9bef5250c1b64a0bb8509fc4a70219c3_Title">
            <a:extLst>
              <a:ext uri="{FF2B5EF4-FFF2-40B4-BE49-F238E27FC236}">
                <a16:creationId xmlns:a16="http://schemas.microsoft.com/office/drawing/2014/main" id="{ADE21D0A-274C-7544-8779-BF468C8E7D8F}"/>
              </a:ext>
            </a:extLst>
          </p:cNvPr>
          <p:cNvSpPr/>
          <p:nvPr>
            <p:custDataLst>
              <p:tags r:id="rId53"/>
            </p:custDataLst>
          </p:nvPr>
        </p:nvSpPr>
        <p:spPr>
          <a:xfrm>
            <a:off x="9482281" y="3810000"/>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C0 Pentesting</a:t>
            </a:r>
          </a:p>
        </p:txBody>
      </p:sp>
      <p:sp>
        <p:nvSpPr>
          <p:cNvPr id="78" name="OTLSHAPE_T_5cf8fbf6b82e4fc5a9e8fdcbfdf52ea4_Shape">
            <a:extLst>
              <a:ext uri="{FF2B5EF4-FFF2-40B4-BE49-F238E27FC236}">
                <a16:creationId xmlns:a16="http://schemas.microsoft.com/office/drawing/2014/main" id="{97BB93E4-93C4-514D-B9E8-A663255F5C7B}"/>
              </a:ext>
            </a:extLst>
          </p:cNvPr>
          <p:cNvSpPr/>
          <p:nvPr>
            <p:custDataLst>
              <p:tags r:id="rId54"/>
            </p:custDataLst>
          </p:nvPr>
        </p:nvSpPr>
        <p:spPr>
          <a:xfrm>
            <a:off x="9939481" y="4000500"/>
            <a:ext cx="241300" cy="127000"/>
          </a:xfrm>
          <a:prstGeom prst="rect">
            <a:avLst/>
          </a:prstGeom>
          <a:solidFill>
            <a:srgbClr val="C00100">
              <a:alpha val="100000"/>
            </a:srgbClr>
          </a:solidFill>
        </p:spPr>
      </p:sp>
      <p:sp>
        <p:nvSpPr>
          <p:cNvPr id="79" name="OTLSHAPE_T_5cf8fbf6b82e4fc5a9e8fdcbfdf52ea4_Title">
            <a:extLst>
              <a:ext uri="{FF2B5EF4-FFF2-40B4-BE49-F238E27FC236}">
                <a16:creationId xmlns:a16="http://schemas.microsoft.com/office/drawing/2014/main" id="{84820558-C010-CF47-9398-D649E7D8748C}"/>
              </a:ext>
            </a:extLst>
          </p:cNvPr>
          <p:cNvSpPr/>
          <p:nvPr>
            <p:custDataLst>
              <p:tags r:id="rId55"/>
            </p:custDataLst>
          </p:nvPr>
        </p:nvSpPr>
        <p:spPr>
          <a:xfrm>
            <a:off x="10218881" y="4000500"/>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CI Pentesting</a:t>
            </a:r>
          </a:p>
        </p:txBody>
      </p:sp>
      <p:sp>
        <p:nvSpPr>
          <p:cNvPr id="80" name="OTLSHAPE_T_486c799afe48420d9cdf5171cd981b51_Shape">
            <a:extLst>
              <a:ext uri="{FF2B5EF4-FFF2-40B4-BE49-F238E27FC236}">
                <a16:creationId xmlns:a16="http://schemas.microsoft.com/office/drawing/2014/main" id="{A8EA4150-25E8-B840-BC7C-86852022FB5F}"/>
              </a:ext>
            </a:extLst>
          </p:cNvPr>
          <p:cNvSpPr/>
          <p:nvPr>
            <p:custDataLst>
              <p:tags r:id="rId56"/>
            </p:custDataLst>
          </p:nvPr>
        </p:nvSpPr>
        <p:spPr>
          <a:xfrm>
            <a:off x="5367481" y="4191000"/>
            <a:ext cx="228600" cy="127000"/>
          </a:xfrm>
          <a:prstGeom prst="rect">
            <a:avLst/>
          </a:prstGeom>
          <a:solidFill>
            <a:srgbClr val="C00100">
              <a:alpha val="100000"/>
            </a:srgbClr>
          </a:solidFill>
        </p:spPr>
      </p:sp>
      <p:sp>
        <p:nvSpPr>
          <p:cNvPr id="81" name="OTLSHAPE_T_486c799afe48420d9cdf5171cd981b51_Title">
            <a:extLst>
              <a:ext uri="{FF2B5EF4-FFF2-40B4-BE49-F238E27FC236}">
                <a16:creationId xmlns:a16="http://schemas.microsoft.com/office/drawing/2014/main" id="{C1D0FD6E-FE04-ED43-B221-7A1556E20302}"/>
              </a:ext>
            </a:extLst>
          </p:cNvPr>
          <p:cNvSpPr/>
          <p:nvPr>
            <p:custDataLst>
              <p:tags r:id="rId57"/>
            </p:custDataLst>
          </p:nvPr>
        </p:nvSpPr>
        <p:spPr>
          <a:xfrm>
            <a:off x="5646881" y="41783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82" name="OTLSHAPE_T_16ee24a437744a8d89836856cbfa650d_Shape">
            <a:extLst>
              <a:ext uri="{FF2B5EF4-FFF2-40B4-BE49-F238E27FC236}">
                <a16:creationId xmlns:a16="http://schemas.microsoft.com/office/drawing/2014/main" id="{614C276B-B921-3C4C-8DF2-0BB58ACA435E}"/>
              </a:ext>
            </a:extLst>
          </p:cNvPr>
          <p:cNvSpPr/>
          <p:nvPr>
            <p:custDataLst>
              <p:tags r:id="rId58"/>
            </p:custDataLst>
          </p:nvPr>
        </p:nvSpPr>
        <p:spPr>
          <a:xfrm>
            <a:off x="7958281" y="4368800"/>
            <a:ext cx="241300" cy="127000"/>
          </a:xfrm>
          <a:prstGeom prst="rect">
            <a:avLst/>
          </a:prstGeom>
          <a:solidFill>
            <a:srgbClr val="C00100">
              <a:alpha val="100000"/>
            </a:srgbClr>
          </a:solidFill>
        </p:spPr>
      </p:sp>
      <p:sp>
        <p:nvSpPr>
          <p:cNvPr id="83" name="OTLSHAPE_T_16ee24a437744a8d89836856cbfa650d_Title">
            <a:extLst>
              <a:ext uri="{FF2B5EF4-FFF2-40B4-BE49-F238E27FC236}">
                <a16:creationId xmlns:a16="http://schemas.microsoft.com/office/drawing/2014/main" id="{A2E5BF10-1B80-6041-B4A6-57612D3FB83A}"/>
              </a:ext>
            </a:extLst>
          </p:cNvPr>
          <p:cNvSpPr/>
          <p:nvPr>
            <p:custDataLst>
              <p:tags r:id="rId59"/>
            </p:custDataLst>
          </p:nvPr>
        </p:nvSpPr>
        <p:spPr>
          <a:xfrm>
            <a:off x="8250381" y="43688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84" name="OTLSHAPE_T_0afa3a7ab46e4e2089bc66e8d013752f_Shape">
            <a:extLst>
              <a:ext uri="{FF2B5EF4-FFF2-40B4-BE49-F238E27FC236}">
                <a16:creationId xmlns:a16="http://schemas.microsoft.com/office/drawing/2014/main" id="{1BEF8E5B-80C3-3E41-8E7E-F255299FC327}"/>
              </a:ext>
            </a:extLst>
          </p:cNvPr>
          <p:cNvSpPr/>
          <p:nvPr>
            <p:custDataLst>
              <p:tags r:id="rId60"/>
            </p:custDataLst>
          </p:nvPr>
        </p:nvSpPr>
        <p:spPr>
          <a:xfrm>
            <a:off x="10523681" y="4559300"/>
            <a:ext cx="241300" cy="127000"/>
          </a:xfrm>
          <a:prstGeom prst="rect">
            <a:avLst/>
          </a:prstGeom>
          <a:solidFill>
            <a:srgbClr val="C00100">
              <a:alpha val="100000"/>
            </a:srgbClr>
          </a:solidFill>
        </p:spPr>
      </p:sp>
      <p:sp>
        <p:nvSpPr>
          <p:cNvPr id="85" name="OTLSHAPE_T_0afa3a7ab46e4e2089bc66e8d013752f_Title">
            <a:extLst>
              <a:ext uri="{FF2B5EF4-FFF2-40B4-BE49-F238E27FC236}">
                <a16:creationId xmlns:a16="http://schemas.microsoft.com/office/drawing/2014/main" id="{FCF1D7E8-FD03-954F-BCB7-26F205500A60}"/>
              </a:ext>
            </a:extLst>
          </p:cNvPr>
          <p:cNvSpPr/>
          <p:nvPr>
            <p:custDataLst>
              <p:tags r:id="rId61"/>
            </p:custDataLst>
          </p:nvPr>
        </p:nvSpPr>
        <p:spPr>
          <a:xfrm>
            <a:off x="10815781" y="45466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86" name="OTLSHAPE_T_dff3c62287bc453dbce1d684d7a8cf6e_Shape">
            <a:extLst>
              <a:ext uri="{FF2B5EF4-FFF2-40B4-BE49-F238E27FC236}">
                <a16:creationId xmlns:a16="http://schemas.microsoft.com/office/drawing/2014/main" id="{BC663B93-C6A6-8F48-A3AD-E59A0791700B}"/>
              </a:ext>
            </a:extLst>
          </p:cNvPr>
          <p:cNvSpPr/>
          <p:nvPr>
            <p:custDataLst>
              <p:tags r:id="rId62"/>
            </p:custDataLst>
          </p:nvPr>
        </p:nvSpPr>
        <p:spPr>
          <a:xfrm>
            <a:off x="3437081" y="4737100"/>
            <a:ext cx="177800" cy="127000"/>
          </a:xfrm>
          <a:prstGeom prst="rect">
            <a:avLst/>
          </a:prstGeom>
          <a:solidFill>
            <a:srgbClr val="C00100">
              <a:alpha val="100000"/>
            </a:srgbClr>
          </a:solidFill>
        </p:spPr>
      </p:sp>
      <p:sp>
        <p:nvSpPr>
          <p:cNvPr id="87" name="OTLSHAPE_T_dff3c62287bc453dbce1d684d7a8cf6e_Title">
            <a:extLst>
              <a:ext uri="{FF2B5EF4-FFF2-40B4-BE49-F238E27FC236}">
                <a16:creationId xmlns:a16="http://schemas.microsoft.com/office/drawing/2014/main" id="{0BACA02E-166E-5E47-99FE-8E5206A92122}"/>
              </a:ext>
            </a:extLst>
          </p:cNvPr>
          <p:cNvSpPr/>
          <p:nvPr>
            <p:custDataLst>
              <p:tags r:id="rId63"/>
            </p:custDataLst>
          </p:nvPr>
        </p:nvSpPr>
        <p:spPr>
          <a:xfrm>
            <a:off x="3665681" y="47371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88" name="OTLSHAPE_T_286ad04aa7b54492b6c8ab7c94f3f50a_Shape">
            <a:extLst>
              <a:ext uri="{FF2B5EF4-FFF2-40B4-BE49-F238E27FC236}">
                <a16:creationId xmlns:a16="http://schemas.microsoft.com/office/drawing/2014/main" id="{73C0E293-10EC-F748-AD41-8591E9BDFFCD}"/>
              </a:ext>
            </a:extLst>
          </p:cNvPr>
          <p:cNvSpPr/>
          <p:nvPr>
            <p:custDataLst>
              <p:tags r:id="rId64"/>
            </p:custDataLst>
          </p:nvPr>
        </p:nvSpPr>
        <p:spPr>
          <a:xfrm>
            <a:off x="5989781" y="4927600"/>
            <a:ext cx="139700" cy="127000"/>
          </a:xfrm>
          <a:prstGeom prst="rect">
            <a:avLst/>
          </a:prstGeom>
          <a:solidFill>
            <a:srgbClr val="C00100">
              <a:alpha val="100000"/>
            </a:srgbClr>
          </a:solidFill>
        </p:spPr>
      </p:sp>
      <p:sp>
        <p:nvSpPr>
          <p:cNvPr id="89" name="OTLSHAPE_T_286ad04aa7b54492b6c8ab7c94f3f50a_Title">
            <a:extLst>
              <a:ext uri="{FF2B5EF4-FFF2-40B4-BE49-F238E27FC236}">
                <a16:creationId xmlns:a16="http://schemas.microsoft.com/office/drawing/2014/main" id="{8DE2A2C3-AAAA-094F-9C6C-44CC7A4CC7DE}"/>
              </a:ext>
            </a:extLst>
          </p:cNvPr>
          <p:cNvSpPr/>
          <p:nvPr>
            <p:custDataLst>
              <p:tags r:id="rId65"/>
            </p:custDataLst>
          </p:nvPr>
        </p:nvSpPr>
        <p:spPr>
          <a:xfrm>
            <a:off x="6180281" y="49149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90" name="OTLSHAPE_T_4366519850a04b8bb19c89841dce0d81_Shape">
            <a:extLst>
              <a:ext uri="{FF2B5EF4-FFF2-40B4-BE49-F238E27FC236}">
                <a16:creationId xmlns:a16="http://schemas.microsoft.com/office/drawing/2014/main" id="{89834E3B-368A-4C48-8C71-1A8EBB97B95F}"/>
              </a:ext>
            </a:extLst>
          </p:cNvPr>
          <p:cNvSpPr/>
          <p:nvPr>
            <p:custDataLst>
              <p:tags r:id="rId66"/>
            </p:custDataLst>
          </p:nvPr>
        </p:nvSpPr>
        <p:spPr>
          <a:xfrm>
            <a:off x="8555181" y="5105400"/>
            <a:ext cx="139700" cy="127000"/>
          </a:xfrm>
          <a:prstGeom prst="rect">
            <a:avLst/>
          </a:prstGeom>
          <a:solidFill>
            <a:srgbClr val="C00100">
              <a:alpha val="100000"/>
            </a:srgbClr>
          </a:solidFill>
        </p:spPr>
      </p:sp>
      <p:sp>
        <p:nvSpPr>
          <p:cNvPr id="91" name="OTLSHAPE_T_4366519850a04b8bb19c89841dce0d81_Title">
            <a:extLst>
              <a:ext uri="{FF2B5EF4-FFF2-40B4-BE49-F238E27FC236}">
                <a16:creationId xmlns:a16="http://schemas.microsoft.com/office/drawing/2014/main" id="{56A0B56B-3FBC-A84E-883E-57E9AE6815B0}"/>
              </a:ext>
            </a:extLst>
          </p:cNvPr>
          <p:cNvSpPr/>
          <p:nvPr>
            <p:custDataLst>
              <p:tags r:id="rId67"/>
            </p:custDataLst>
          </p:nvPr>
        </p:nvSpPr>
        <p:spPr>
          <a:xfrm>
            <a:off x="8745681" y="51054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92" name="OTLSHAPE_T_f5b5a72a7deb4c08aa58abbec661bda8_Shape">
            <a:extLst>
              <a:ext uri="{FF2B5EF4-FFF2-40B4-BE49-F238E27FC236}">
                <a16:creationId xmlns:a16="http://schemas.microsoft.com/office/drawing/2014/main" id="{30ABD90A-BDA4-B149-B0E9-71444F58CC2B}"/>
              </a:ext>
            </a:extLst>
          </p:cNvPr>
          <p:cNvSpPr/>
          <p:nvPr>
            <p:custDataLst>
              <p:tags r:id="rId68"/>
            </p:custDataLst>
          </p:nvPr>
        </p:nvSpPr>
        <p:spPr>
          <a:xfrm>
            <a:off x="10930081" y="5295900"/>
            <a:ext cx="139700" cy="127000"/>
          </a:xfrm>
          <a:prstGeom prst="rect">
            <a:avLst/>
          </a:prstGeom>
          <a:solidFill>
            <a:srgbClr val="C00100">
              <a:alpha val="100000"/>
            </a:srgbClr>
          </a:solidFill>
        </p:spPr>
      </p:sp>
      <p:sp>
        <p:nvSpPr>
          <p:cNvPr id="93" name="OTLSHAPE_T_f5b5a72a7deb4c08aa58abbec661bda8_Title">
            <a:extLst>
              <a:ext uri="{FF2B5EF4-FFF2-40B4-BE49-F238E27FC236}">
                <a16:creationId xmlns:a16="http://schemas.microsoft.com/office/drawing/2014/main" id="{04EE29D6-F9BD-FD4D-8E28-E22987593113}"/>
              </a:ext>
            </a:extLst>
          </p:cNvPr>
          <p:cNvSpPr/>
          <p:nvPr>
            <p:custDataLst>
              <p:tags r:id="rId69"/>
            </p:custDataLst>
          </p:nvPr>
        </p:nvSpPr>
        <p:spPr>
          <a:xfrm>
            <a:off x="11107881" y="52832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Tree>
    <p:extLst>
      <p:ext uri="{BB962C8B-B14F-4D97-AF65-F5344CB8AC3E}">
        <p14:creationId xmlns:p14="http://schemas.microsoft.com/office/powerpoint/2010/main" val="69470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ppt_x"/>
                                          </p:val>
                                        </p:tav>
                                        <p:tav tm="100000">
                                          <p:val>
                                            <p:strVal val="#ppt_x"/>
                                          </p:val>
                                        </p:tav>
                                      </p:tavLst>
                                    </p:anim>
                                    <p:anim calcmode="lin" valueType="num">
                                      <p:cBhvr additive="base">
                                        <p:cTn id="24" dur="500" fill="hold"/>
                                        <p:tgtEl>
                                          <p:spTgt spid="3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ppt_x"/>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fill="hold"/>
                                        <p:tgtEl>
                                          <p:spTgt spid="37"/>
                                        </p:tgtEl>
                                        <p:attrNameLst>
                                          <p:attrName>ppt_x</p:attrName>
                                        </p:attrNameLst>
                                      </p:cBhvr>
                                      <p:tavLst>
                                        <p:tav tm="0">
                                          <p:val>
                                            <p:strVal val="#ppt_x"/>
                                          </p:val>
                                        </p:tav>
                                        <p:tav tm="100000">
                                          <p:val>
                                            <p:strVal val="#ppt_x"/>
                                          </p:val>
                                        </p:tav>
                                      </p:tavLst>
                                    </p:anim>
                                    <p:anim calcmode="lin" valueType="num">
                                      <p:cBhvr additive="base">
                                        <p:cTn id="32" dur="500" fill="hold"/>
                                        <p:tgtEl>
                                          <p:spTgt spid="3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ppt_x"/>
                                          </p:val>
                                        </p:tav>
                                        <p:tav tm="100000">
                                          <p:val>
                                            <p:strVal val="#ppt_x"/>
                                          </p:val>
                                        </p:tav>
                                      </p:tavLst>
                                    </p:anim>
                                    <p:anim calcmode="lin" valueType="num">
                                      <p:cBhvr additive="base">
                                        <p:cTn id="36" dur="500" fill="hold"/>
                                        <p:tgtEl>
                                          <p:spTgt spid="3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additive="base">
                                        <p:cTn id="39" dur="500" fill="hold"/>
                                        <p:tgtEl>
                                          <p:spTgt spid="72"/>
                                        </p:tgtEl>
                                        <p:attrNameLst>
                                          <p:attrName>ppt_x</p:attrName>
                                        </p:attrNameLst>
                                      </p:cBhvr>
                                      <p:tavLst>
                                        <p:tav tm="0">
                                          <p:val>
                                            <p:strVal val="#ppt_x"/>
                                          </p:val>
                                        </p:tav>
                                        <p:tav tm="100000">
                                          <p:val>
                                            <p:strVal val="#ppt_x"/>
                                          </p:val>
                                        </p:tav>
                                      </p:tavLst>
                                    </p:anim>
                                    <p:anim calcmode="lin" valueType="num">
                                      <p:cBhvr additive="base">
                                        <p:cTn id="40" dur="500" fill="hold"/>
                                        <p:tgtEl>
                                          <p:spTgt spid="7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500" fill="hold"/>
                                        <p:tgtEl>
                                          <p:spTgt spid="73"/>
                                        </p:tgtEl>
                                        <p:attrNameLst>
                                          <p:attrName>ppt_x</p:attrName>
                                        </p:attrNameLst>
                                      </p:cBhvr>
                                      <p:tavLst>
                                        <p:tav tm="0">
                                          <p:val>
                                            <p:strVal val="#ppt_x"/>
                                          </p:val>
                                        </p:tav>
                                        <p:tav tm="100000">
                                          <p:val>
                                            <p:strVal val="#ppt_x"/>
                                          </p:val>
                                        </p:tav>
                                      </p:tavLst>
                                    </p:anim>
                                    <p:anim calcmode="lin" valueType="num">
                                      <p:cBhvr additive="base">
                                        <p:cTn id="44" dur="500" fill="hold"/>
                                        <p:tgtEl>
                                          <p:spTgt spid="7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ppt_x"/>
                                          </p:val>
                                        </p:tav>
                                        <p:tav tm="100000">
                                          <p:val>
                                            <p:strVal val="#ppt_x"/>
                                          </p:val>
                                        </p:tav>
                                      </p:tavLst>
                                    </p:anim>
                                    <p:anim calcmode="lin" valueType="num">
                                      <p:cBhvr additive="base">
                                        <p:cTn id="48" dur="500" fill="hold"/>
                                        <p:tgtEl>
                                          <p:spTgt spid="7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additive="base">
                                        <p:cTn id="51" dur="500" fill="hold"/>
                                        <p:tgtEl>
                                          <p:spTgt spid="75"/>
                                        </p:tgtEl>
                                        <p:attrNameLst>
                                          <p:attrName>ppt_x</p:attrName>
                                        </p:attrNameLst>
                                      </p:cBhvr>
                                      <p:tavLst>
                                        <p:tav tm="0">
                                          <p:val>
                                            <p:strVal val="#ppt_x"/>
                                          </p:val>
                                        </p:tav>
                                        <p:tav tm="100000">
                                          <p:val>
                                            <p:strVal val="#ppt_x"/>
                                          </p:val>
                                        </p:tav>
                                      </p:tavLst>
                                    </p:anim>
                                    <p:anim calcmode="lin" valueType="num">
                                      <p:cBhvr additive="base">
                                        <p:cTn id="52" dur="500" fill="hold"/>
                                        <p:tgtEl>
                                          <p:spTgt spid="7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 calcmode="lin" valueType="num">
                                      <p:cBhvr additive="base">
                                        <p:cTn id="55" dur="500" fill="hold"/>
                                        <p:tgtEl>
                                          <p:spTgt spid="76"/>
                                        </p:tgtEl>
                                        <p:attrNameLst>
                                          <p:attrName>ppt_x</p:attrName>
                                        </p:attrNameLst>
                                      </p:cBhvr>
                                      <p:tavLst>
                                        <p:tav tm="0">
                                          <p:val>
                                            <p:strVal val="#ppt_x"/>
                                          </p:val>
                                        </p:tav>
                                        <p:tav tm="100000">
                                          <p:val>
                                            <p:strVal val="#ppt_x"/>
                                          </p:val>
                                        </p:tav>
                                      </p:tavLst>
                                    </p:anim>
                                    <p:anim calcmode="lin" valueType="num">
                                      <p:cBhvr additive="base">
                                        <p:cTn id="56" dur="500" fill="hold"/>
                                        <p:tgtEl>
                                          <p:spTgt spid="7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 calcmode="lin" valueType="num">
                                      <p:cBhvr additive="base">
                                        <p:cTn id="59" dur="500" fill="hold"/>
                                        <p:tgtEl>
                                          <p:spTgt spid="77"/>
                                        </p:tgtEl>
                                        <p:attrNameLst>
                                          <p:attrName>ppt_x</p:attrName>
                                        </p:attrNameLst>
                                      </p:cBhvr>
                                      <p:tavLst>
                                        <p:tav tm="0">
                                          <p:val>
                                            <p:strVal val="#ppt_x"/>
                                          </p:val>
                                        </p:tav>
                                        <p:tav tm="100000">
                                          <p:val>
                                            <p:strVal val="#ppt_x"/>
                                          </p:val>
                                        </p:tav>
                                      </p:tavLst>
                                    </p:anim>
                                    <p:anim calcmode="lin" valueType="num">
                                      <p:cBhvr additive="base">
                                        <p:cTn id="60" dur="500" fill="hold"/>
                                        <p:tgtEl>
                                          <p:spTgt spid="77"/>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anim calcmode="lin" valueType="num">
                                      <p:cBhvr additive="base">
                                        <p:cTn id="63" dur="500" fill="hold"/>
                                        <p:tgtEl>
                                          <p:spTgt spid="78"/>
                                        </p:tgtEl>
                                        <p:attrNameLst>
                                          <p:attrName>ppt_x</p:attrName>
                                        </p:attrNameLst>
                                      </p:cBhvr>
                                      <p:tavLst>
                                        <p:tav tm="0">
                                          <p:val>
                                            <p:strVal val="#ppt_x"/>
                                          </p:val>
                                        </p:tav>
                                        <p:tav tm="100000">
                                          <p:val>
                                            <p:strVal val="#ppt_x"/>
                                          </p:val>
                                        </p:tav>
                                      </p:tavLst>
                                    </p:anim>
                                    <p:anim calcmode="lin" valueType="num">
                                      <p:cBhvr additive="base">
                                        <p:cTn id="64" dur="500" fill="hold"/>
                                        <p:tgtEl>
                                          <p:spTgt spid="7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anim calcmode="lin" valueType="num">
                                      <p:cBhvr additive="base">
                                        <p:cTn id="67" dur="500" fill="hold"/>
                                        <p:tgtEl>
                                          <p:spTgt spid="79"/>
                                        </p:tgtEl>
                                        <p:attrNameLst>
                                          <p:attrName>ppt_x</p:attrName>
                                        </p:attrNameLst>
                                      </p:cBhvr>
                                      <p:tavLst>
                                        <p:tav tm="0">
                                          <p:val>
                                            <p:strVal val="#ppt_x"/>
                                          </p:val>
                                        </p:tav>
                                        <p:tav tm="100000">
                                          <p:val>
                                            <p:strVal val="#ppt_x"/>
                                          </p:val>
                                        </p:tav>
                                      </p:tavLst>
                                    </p:anim>
                                    <p:anim calcmode="lin" valueType="num">
                                      <p:cBhvr additive="base">
                                        <p:cTn id="68" dur="500" fill="hold"/>
                                        <p:tgtEl>
                                          <p:spTgt spid="7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80"/>
                                        </p:tgtEl>
                                        <p:attrNameLst>
                                          <p:attrName>style.visibility</p:attrName>
                                        </p:attrNameLst>
                                      </p:cBhvr>
                                      <p:to>
                                        <p:strVal val="visible"/>
                                      </p:to>
                                    </p:set>
                                    <p:anim calcmode="lin" valueType="num">
                                      <p:cBhvr additive="base">
                                        <p:cTn id="71" dur="500" fill="hold"/>
                                        <p:tgtEl>
                                          <p:spTgt spid="80"/>
                                        </p:tgtEl>
                                        <p:attrNameLst>
                                          <p:attrName>ppt_x</p:attrName>
                                        </p:attrNameLst>
                                      </p:cBhvr>
                                      <p:tavLst>
                                        <p:tav tm="0">
                                          <p:val>
                                            <p:strVal val="#ppt_x"/>
                                          </p:val>
                                        </p:tav>
                                        <p:tav tm="100000">
                                          <p:val>
                                            <p:strVal val="#ppt_x"/>
                                          </p:val>
                                        </p:tav>
                                      </p:tavLst>
                                    </p:anim>
                                    <p:anim calcmode="lin" valueType="num">
                                      <p:cBhvr additive="base">
                                        <p:cTn id="72" dur="500" fill="hold"/>
                                        <p:tgtEl>
                                          <p:spTgt spid="8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anim calcmode="lin" valueType="num">
                                      <p:cBhvr additive="base">
                                        <p:cTn id="75" dur="500" fill="hold"/>
                                        <p:tgtEl>
                                          <p:spTgt spid="81"/>
                                        </p:tgtEl>
                                        <p:attrNameLst>
                                          <p:attrName>ppt_x</p:attrName>
                                        </p:attrNameLst>
                                      </p:cBhvr>
                                      <p:tavLst>
                                        <p:tav tm="0">
                                          <p:val>
                                            <p:strVal val="#ppt_x"/>
                                          </p:val>
                                        </p:tav>
                                        <p:tav tm="100000">
                                          <p:val>
                                            <p:strVal val="#ppt_x"/>
                                          </p:val>
                                        </p:tav>
                                      </p:tavLst>
                                    </p:anim>
                                    <p:anim calcmode="lin" valueType="num">
                                      <p:cBhvr additive="base">
                                        <p:cTn id="76" dur="500" fill="hold"/>
                                        <p:tgtEl>
                                          <p:spTgt spid="81"/>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82"/>
                                        </p:tgtEl>
                                        <p:attrNameLst>
                                          <p:attrName>style.visibility</p:attrName>
                                        </p:attrNameLst>
                                      </p:cBhvr>
                                      <p:to>
                                        <p:strVal val="visible"/>
                                      </p:to>
                                    </p:set>
                                    <p:anim calcmode="lin" valueType="num">
                                      <p:cBhvr additive="base">
                                        <p:cTn id="79" dur="500" fill="hold"/>
                                        <p:tgtEl>
                                          <p:spTgt spid="82"/>
                                        </p:tgtEl>
                                        <p:attrNameLst>
                                          <p:attrName>ppt_x</p:attrName>
                                        </p:attrNameLst>
                                      </p:cBhvr>
                                      <p:tavLst>
                                        <p:tav tm="0">
                                          <p:val>
                                            <p:strVal val="#ppt_x"/>
                                          </p:val>
                                        </p:tav>
                                        <p:tav tm="100000">
                                          <p:val>
                                            <p:strVal val="#ppt_x"/>
                                          </p:val>
                                        </p:tav>
                                      </p:tavLst>
                                    </p:anim>
                                    <p:anim calcmode="lin" valueType="num">
                                      <p:cBhvr additive="base">
                                        <p:cTn id="80" dur="500" fill="hold"/>
                                        <p:tgtEl>
                                          <p:spTgt spid="8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3"/>
                                        </p:tgtEl>
                                        <p:attrNameLst>
                                          <p:attrName>style.visibility</p:attrName>
                                        </p:attrNameLst>
                                      </p:cBhvr>
                                      <p:to>
                                        <p:strVal val="visible"/>
                                      </p:to>
                                    </p:set>
                                    <p:anim calcmode="lin" valueType="num">
                                      <p:cBhvr additive="base">
                                        <p:cTn id="83" dur="500" fill="hold"/>
                                        <p:tgtEl>
                                          <p:spTgt spid="83"/>
                                        </p:tgtEl>
                                        <p:attrNameLst>
                                          <p:attrName>ppt_x</p:attrName>
                                        </p:attrNameLst>
                                      </p:cBhvr>
                                      <p:tavLst>
                                        <p:tav tm="0">
                                          <p:val>
                                            <p:strVal val="#ppt_x"/>
                                          </p:val>
                                        </p:tav>
                                        <p:tav tm="100000">
                                          <p:val>
                                            <p:strVal val="#ppt_x"/>
                                          </p:val>
                                        </p:tav>
                                      </p:tavLst>
                                    </p:anim>
                                    <p:anim calcmode="lin" valueType="num">
                                      <p:cBhvr additive="base">
                                        <p:cTn id="84" dur="500" fill="hold"/>
                                        <p:tgtEl>
                                          <p:spTgt spid="83"/>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84"/>
                                        </p:tgtEl>
                                        <p:attrNameLst>
                                          <p:attrName>style.visibility</p:attrName>
                                        </p:attrNameLst>
                                      </p:cBhvr>
                                      <p:to>
                                        <p:strVal val="visible"/>
                                      </p:to>
                                    </p:set>
                                    <p:anim calcmode="lin" valueType="num">
                                      <p:cBhvr additive="base">
                                        <p:cTn id="87" dur="500" fill="hold"/>
                                        <p:tgtEl>
                                          <p:spTgt spid="84"/>
                                        </p:tgtEl>
                                        <p:attrNameLst>
                                          <p:attrName>ppt_x</p:attrName>
                                        </p:attrNameLst>
                                      </p:cBhvr>
                                      <p:tavLst>
                                        <p:tav tm="0">
                                          <p:val>
                                            <p:strVal val="#ppt_x"/>
                                          </p:val>
                                        </p:tav>
                                        <p:tav tm="100000">
                                          <p:val>
                                            <p:strVal val="#ppt_x"/>
                                          </p:val>
                                        </p:tav>
                                      </p:tavLst>
                                    </p:anim>
                                    <p:anim calcmode="lin" valueType="num">
                                      <p:cBhvr additive="base">
                                        <p:cTn id="88" dur="500" fill="hold"/>
                                        <p:tgtEl>
                                          <p:spTgt spid="84"/>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85"/>
                                        </p:tgtEl>
                                        <p:attrNameLst>
                                          <p:attrName>style.visibility</p:attrName>
                                        </p:attrNameLst>
                                      </p:cBhvr>
                                      <p:to>
                                        <p:strVal val="visible"/>
                                      </p:to>
                                    </p:set>
                                    <p:anim calcmode="lin" valueType="num">
                                      <p:cBhvr additive="base">
                                        <p:cTn id="91" dur="500" fill="hold"/>
                                        <p:tgtEl>
                                          <p:spTgt spid="85"/>
                                        </p:tgtEl>
                                        <p:attrNameLst>
                                          <p:attrName>ppt_x</p:attrName>
                                        </p:attrNameLst>
                                      </p:cBhvr>
                                      <p:tavLst>
                                        <p:tav tm="0">
                                          <p:val>
                                            <p:strVal val="#ppt_x"/>
                                          </p:val>
                                        </p:tav>
                                        <p:tav tm="100000">
                                          <p:val>
                                            <p:strVal val="#ppt_x"/>
                                          </p:val>
                                        </p:tav>
                                      </p:tavLst>
                                    </p:anim>
                                    <p:anim calcmode="lin" valueType="num">
                                      <p:cBhvr additive="base">
                                        <p:cTn id="92" dur="500" fill="hold"/>
                                        <p:tgtEl>
                                          <p:spTgt spid="85"/>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86"/>
                                        </p:tgtEl>
                                        <p:attrNameLst>
                                          <p:attrName>style.visibility</p:attrName>
                                        </p:attrNameLst>
                                      </p:cBhvr>
                                      <p:to>
                                        <p:strVal val="visible"/>
                                      </p:to>
                                    </p:set>
                                    <p:anim calcmode="lin" valueType="num">
                                      <p:cBhvr additive="base">
                                        <p:cTn id="95" dur="500" fill="hold"/>
                                        <p:tgtEl>
                                          <p:spTgt spid="86"/>
                                        </p:tgtEl>
                                        <p:attrNameLst>
                                          <p:attrName>ppt_x</p:attrName>
                                        </p:attrNameLst>
                                      </p:cBhvr>
                                      <p:tavLst>
                                        <p:tav tm="0">
                                          <p:val>
                                            <p:strVal val="#ppt_x"/>
                                          </p:val>
                                        </p:tav>
                                        <p:tav tm="100000">
                                          <p:val>
                                            <p:strVal val="#ppt_x"/>
                                          </p:val>
                                        </p:tav>
                                      </p:tavLst>
                                    </p:anim>
                                    <p:anim calcmode="lin" valueType="num">
                                      <p:cBhvr additive="base">
                                        <p:cTn id="96" dur="500" fill="hold"/>
                                        <p:tgtEl>
                                          <p:spTgt spid="86"/>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87"/>
                                        </p:tgtEl>
                                        <p:attrNameLst>
                                          <p:attrName>style.visibility</p:attrName>
                                        </p:attrNameLst>
                                      </p:cBhvr>
                                      <p:to>
                                        <p:strVal val="visible"/>
                                      </p:to>
                                    </p:set>
                                    <p:anim calcmode="lin" valueType="num">
                                      <p:cBhvr additive="base">
                                        <p:cTn id="99" dur="500" fill="hold"/>
                                        <p:tgtEl>
                                          <p:spTgt spid="87"/>
                                        </p:tgtEl>
                                        <p:attrNameLst>
                                          <p:attrName>ppt_x</p:attrName>
                                        </p:attrNameLst>
                                      </p:cBhvr>
                                      <p:tavLst>
                                        <p:tav tm="0">
                                          <p:val>
                                            <p:strVal val="#ppt_x"/>
                                          </p:val>
                                        </p:tav>
                                        <p:tav tm="100000">
                                          <p:val>
                                            <p:strVal val="#ppt_x"/>
                                          </p:val>
                                        </p:tav>
                                      </p:tavLst>
                                    </p:anim>
                                    <p:anim calcmode="lin" valueType="num">
                                      <p:cBhvr additive="base">
                                        <p:cTn id="100" dur="500" fill="hold"/>
                                        <p:tgtEl>
                                          <p:spTgt spid="87"/>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88"/>
                                        </p:tgtEl>
                                        <p:attrNameLst>
                                          <p:attrName>style.visibility</p:attrName>
                                        </p:attrNameLst>
                                      </p:cBhvr>
                                      <p:to>
                                        <p:strVal val="visible"/>
                                      </p:to>
                                    </p:set>
                                    <p:anim calcmode="lin" valueType="num">
                                      <p:cBhvr additive="base">
                                        <p:cTn id="103" dur="500" fill="hold"/>
                                        <p:tgtEl>
                                          <p:spTgt spid="88"/>
                                        </p:tgtEl>
                                        <p:attrNameLst>
                                          <p:attrName>ppt_x</p:attrName>
                                        </p:attrNameLst>
                                      </p:cBhvr>
                                      <p:tavLst>
                                        <p:tav tm="0">
                                          <p:val>
                                            <p:strVal val="#ppt_x"/>
                                          </p:val>
                                        </p:tav>
                                        <p:tav tm="100000">
                                          <p:val>
                                            <p:strVal val="#ppt_x"/>
                                          </p:val>
                                        </p:tav>
                                      </p:tavLst>
                                    </p:anim>
                                    <p:anim calcmode="lin" valueType="num">
                                      <p:cBhvr additive="base">
                                        <p:cTn id="104" dur="500" fill="hold"/>
                                        <p:tgtEl>
                                          <p:spTgt spid="88"/>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anim calcmode="lin" valueType="num">
                                      <p:cBhvr additive="base">
                                        <p:cTn id="107" dur="500" fill="hold"/>
                                        <p:tgtEl>
                                          <p:spTgt spid="89"/>
                                        </p:tgtEl>
                                        <p:attrNameLst>
                                          <p:attrName>ppt_x</p:attrName>
                                        </p:attrNameLst>
                                      </p:cBhvr>
                                      <p:tavLst>
                                        <p:tav tm="0">
                                          <p:val>
                                            <p:strVal val="#ppt_x"/>
                                          </p:val>
                                        </p:tav>
                                        <p:tav tm="100000">
                                          <p:val>
                                            <p:strVal val="#ppt_x"/>
                                          </p:val>
                                        </p:tav>
                                      </p:tavLst>
                                    </p:anim>
                                    <p:anim calcmode="lin" valueType="num">
                                      <p:cBhvr additive="base">
                                        <p:cTn id="108" dur="500" fill="hold"/>
                                        <p:tgtEl>
                                          <p:spTgt spid="89"/>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90"/>
                                        </p:tgtEl>
                                        <p:attrNameLst>
                                          <p:attrName>style.visibility</p:attrName>
                                        </p:attrNameLst>
                                      </p:cBhvr>
                                      <p:to>
                                        <p:strVal val="visible"/>
                                      </p:to>
                                    </p:set>
                                    <p:anim calcmode="lin" valueType="num">
                                      <p:cBhvr additive="base">
                                        <p:cTn id="111" dur="500" fill="hold"/>
                                        <p:tgtEl>
                                          <p:spTgt spid="90"/>
                                        </p:tgtEl>
                                        <p:attrNameLst>
                                          <p:attrName>ppt_x</p:attrName>
                                        </p:attrNameLst>
                                      </p:cBhvr>
                                      <p:tavLst>
                                        <p:tav tm="0">
                                          <p:val>
                                            <p:strVal val="#ppt_x"/>
                                          </p:val>
                                        </p:tav>
                                        <p:tav tm="100000">
                                          <p:val>
                                            <p:strVal val="#ppt_x"/>
                                          </p:val>
                                        </p:tav>
                                      </p:tavLst>
                                    </p:anim>
                                    <p:anim calcmode="lin" valueType="num">
                                      <p:cBhvr additive="base">
                                        <p:cTn id="112" dur="500" fill="hold"/>
                                        <p:tgtEl>
                                          <p:spTgt spid="90"/>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91"/>
                                        </p:tgtEl>
                                        <p:attrNameLst>
                                          <p:attrName>style.visibility</p:attrName>
                                        </p:attrNameLst>
                                      </p:cBhvr>
                                      <p:to>
                                        <p:strVal val="visible"/>
                                      </p:to>
                                    </p:set>
                                    <p:anim calcmode="lin" valueType="num">
                                      <p:cBhvr additive="base">
                                        <p:cTn id="115" dur="500" fill="hold"/>
                                        <p:tgtEl>
                                          <p:spTgt spid="91"/>
                                        </p:tgtEl>
                                        <p:attrNameLst>
                                          <p:attrName>ppt_x</p:attrName>
                                        </p:attrNameLst>
                                      </p:cBhvr>
                                      <p:tavLst>
                                        <p:tav tm="0">
                                          <p:val>
                                            <p:strVal val="#ppt_x"/>
                                          </p:val>
                                        </p:tav>
                                        <p:tav tm="100000">
                                          <p:val>
                                            <p:strVal val="#ppt_x"/>
                                          </p:val>
                                        </p:tav>
                                      </p:tavLst>
                                    </p:anim>
                                    <p:anim calcmode="lin" valueType="num">
                                      <p:cBhvr additive="base">
                                        <p:cTn id="116" dur="500" fill="hold"/>
                                        <p:tgtEl>
                                          <p:spTgt spid="91"/>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92"/>
                                        </p:tgtEl>
                                        <p:attrNameLst>
                                          <p:attrName>style.visibility</p:attrName>
                                        </p:attrNameLst>
                                      </p:cBhvr>
                                      <p:to>
                                        <p:strVal val="visible"/>
                                      </p:to>
                                    </p:set>
                                    <p:anim calcmode="lin" valueType="num">
                                      <p:cBhvr additive="base">
                                        <p:cTn id="119" dur="500" fill="hold"/>
                                        <p:tgtEl>
                                          <p:spTgt spid="92"/>
                                        </p:tgtEl>
                                        <p:attrNameLst>
                                          <p:attrName>ppt_x</p:attrName>
                                        </p:attrNameLst>
                                      </p:cBhvr>
                                      <p:tavLst>
                                        <p:tav tm="0">
                                          <p:val>
                                            <p:strVal val="#ppt_x"/>
                                          </p:val>
                                        </p:tav>
                                        <p:tav tm="100000">
                                          <p:val>
                                            <p:strVal val="#ppt_x"/>
                                          </p:val>
                                        </p:tav>
                                      </p:tavLst>
                                    </p:anim>
                                    <p:anim calcmode="lin" valueType="num">
                                      <p:cBhvr additive="base">
                                        <p:cTn id="120" dur="500" fill="hold"/>
                                        <p:tgtEl>
                                          <p:spTgt spid="92"/>
                                        </p:tgtEl>
                                        <p:attrNameLst>
                                          <p:attrName>ppt_y</p:attrName>
                                        </p:attrNameLst>
                                      </p:cBhvr>
                                      <p:tavLst>
                                        <p:tav tm="0">
                                          <p:val>
                                            <p:strVal val="1+#ppt_h/2"/>
                                          </p:val>
                                        </p:tav>
                                        <p:tav tm="100000">
                                          <p:val>
                                            <p:strVal val="#ppt_y"/>
                                          </p:val>
                                        </p:tav>
                                      </p:tavLst>
                                    </p:anim>
                                  </p:childTnLst>
                                </p:cTn>
                              </p:par>
                              <p:par>
                                <p:cTn id="121" presetID="2" presetClass="entr" presetSubtype="4" fill="hold" nodeType="withEffect">
                                  <p:stCondLst>
                                    <p:cond delay="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500" fill="hold"/>
                                        <p:tgtEl>
                                          <p:spTgt spid="14"/>
                                        </p:tgtEl>
                                        <p:attrNameLst>
                                          <p:attrName>ppt_x</p:attrName>
                                        </p:attrNameLst>
                                      </p:cBhvr>
                                      <p:tavLst>
                                        <p:tav tm="0">
                                          <p:val>
                                            <p:strVal val="#ppt_x"/>
                                          </p:val>
                                        </p:tav>
                                        <p:tav tm="100000">
                                          <p:val>
                                            <p:strVal val="#ppt_x"/>
                                          </p:val>
                                        </p:tav>
                                      </p:tavLst>
                                    </p:anim>
                                    <p:anim calcmode="lin" valueType="num">
                                      <p:cBhvr additive="base">
                                        <p:cTn id="124" dur="500" fill="hold"/>
                                        <p:tgtEl>
                                          <p:spTgt spid="14"/>
                                        </p:tgtEl>
                                        <p:attrNameLst>
                                          <p:attrName>ppt_y</p:attrName>
                                        </p:attrNameLst>
                                      </p:cBhvr>
                                      <p:tavLst>
                                        <p:tav tm="0">
                                          <p:val>
                                            <p:strVal val="1+#ppt_h/2"/>
                                          </p:val>
                                        </p:tav>
                                        <p:tav tm="100000">
                                          <p:val>
                                            <p:strVal val="#ppt_y"/>
                                          </p:val>
                                        </p:tav>
                                      </p:tavLst>
                                    </p:anim>
                                  </p:childTnLst>
                                </p:cTn>
                              </p:par>
                              <p:par>
                                <p:cTn id="125" presetID="2" presetClass="entr" presetSubtype="4" fill="hold" nodeType="withEffect">
                                  <p:stCondLst>
                                    <p:cond delay="0"/>
                                  </p:stCondLst>
                                  <p:childTnLst>
                                    <p:set>
                                      <p:cBhvr>
                                        <p:cTn id="126" dur="1" fill="hold">
                                          <p:stCondLst>
                                            <p:cond delay="0"/>
                                          </p:stCondLst>
                                        </p:cTn>
                                        <p:tgtEl>
                                          <p:spTgt spid="15"/>
                                        </p:tgtEl>
                                        <p:attrNameLst>
                                          <p:attrName>style.visibility</p:attrName>
                                        </p:attrNameLst>
                                      </p:cBhvr>
                                      <p:to>
                                        <p:strVal val="visible"/>
                                      </p:to>
                                    </p:set>
                                    <p:anim calcmode="lin" valueType="num">
                                      <p:cBhvr additive="base">
                                        <p:cTn id="127" dur="500" fill="hold"/>
                                        <p:tgtEl>
                                          <p:spTgt spid="15"/>
                                        </p:tgtEl>
                                        <p:attrNameLst>
                                          <p:attrName>ppt_x</p:attrName>
                                        </p:attrNameLst>
                                      </p:cBhvr>
                                      <p:tavLst>
                                        <p:tav tm="0">
                                          <p:val>
                                            <p:strVal val="#ppt_x"/>
                                          </p:val>
                                        </p:tav>
                                        <p:tav tm="100000">
                                          <p:val>
                                            <p:strVal val="#ppt_x"/>
                                          </p:val>
                                        </p:tav>
                                      </p:tavLst>
                                    </p:anim>
                                    <p:anim calcmode="lin" valueType="num">
                                      <p:cBhvr additive="base">
                                        <p:cTn id="1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7" grpId="0"/>
      <p:bldP spid="38" grpId="0"/>
      <p:bldP spid="73" grpId="0"/>
      <p:bldP spid="75" grpId="0"/>
      <p:bldP spid="77" grpId="0"/>
      <p:bldP spid="79" grpId="0"/>
      <p:bldP spid="81" grpId="0"/>
      <p:bldP spid="83" grpId="0"/>
      <p:bldP spid="85" grpId="0"/>
      <p:bldP spid="87" grpId="0"/>
      <p:bldP spid="89" grpId="0"/>
      <p:bldP spid="9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a:xfrm>
            <a:off x="640081" y="791570"/>
            <a:ext cx="4018839" cy="5262390"/>
          </a:xfrm>
        </p:spPr>
        <p:txBody>
          <a:bodyPr numCol="1" anchor="ctr">
            <a:normAutofit/>
          </a:bodyPr>
          <a:lstStyle/>
          <a:p>
            <a:pPr algn="r"/>
            <a:r>
              <a:rPr lang="en-US" sz="5400">
                <a:solidFill>
                  <a:schemeClr val="bg2"/>
                </a:solidFill>
              </a:rPr>
              <a:t>whoami</a:t>
            </a:r>
            <a:br>
              <a:rPr lang="en-US" sz="5400">
                <a:solidFill>
                  <a:schemeClr val="bg2"/>
                </a:solidFill>
              </a:rPr>
            </a:br>
            <a:endParaRPr lang="en-US" sz="5400">
              <a:solidFill>
                <a:schemeClr val="bg2"/>
              </a:solidFill>
            </a:endParaRPr>
          </a:p>
        </p:txBody>
      </p:sp>
      <p:sp>
        <p:nvSpPr>
          <p:cNvPr id="19" name="Rectangle 18">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6445A26D-BB65-E448-8AF1-63D0EB65A6B7}"/>
              </a:ext>
            </a:extLst>
          </p:cNvPr>
          <p:cNvSpPr>
            <a:spLocks noGrp="1" noChangeAspect="1"/>
          </p:cNvSpPr>
          <p:nvPr>
            <p:ph idx="1"/>
          </p:nvPr>
        </p:nvSpPr>
        <p:spPr>
          <a:xfrm>
            <a:off x="6176720" y="791570"/>
            <a:ext cx="4892308" cy="5262390"/>
          </a:xfrm>
        </p:spPr>
        <p:txBody>
          <a:bodyPr anchor="ctr">
            <a:normAutofit/>
          </a:bodyPr>
          <a:lstStyle/>
          <a:p>
            <a:pPr marL="0" indent="0">
              <a:buNone/>
            </a:pPr>
            <a:r>
              <a:rPr lang="en-US" sz="1800" dirty="0"/>
              <a:t>I received a Ph.D. degree in Information Security, and I am co-author of Ukrainian national standards for block cipher and hash function (DSTU 7624:2014 and DSTU 7564:2014). I am an expert in network security with several certifications such as CISSP, E|CEH (Certified Ethical Hacker) and E|CES (Certified Encryption Specialist). In addition, as a technical test manager / test analyst at EVRY, I have gained expertise in various areas of information security (i.e., security and risk management, network security, penetration testing, and operation of critical and security systems). My current position is Information Security Manager with the overall responsibility of information security in G2 Ocean, Grieg Star and Gearbulk.</a:t>
            </a:r>
          </a:p>
        </p:txBody>
      </p:sp>
      <p:sp>
        <p:nvSpPr>
          <p:cNvPr id="8" name="Title 1">
            <a:extLst>
              <a:ext uri="{FF2B5EF4-FFF2-40B4-BE49-F238E27FC236}">
                <a16:creationId xmlns:a16="http://schemas.microsoft.com/office/drawing/2014/main" id="{4827586A-B470-F34C-BC23-FEACF2E1949E}"/>
              </a:ext>
            </a:extLst>
          </p:cNvPr>
          <p:cNvSpPr txBox="1">
            <a:spLocks/>
          </p:cNvSpPr>
          <p:nvPr/>
        </p:nvSpPr>
        <p:spPr>
          <a:xfrm>
            <a:off x="7510717" y="135082"/>
            <a:ext cx="2625767" cy="1009534"/>
          </a:xfrm>
          <a:prstGeom prst="rect">
            <a:avLst/>
          </a:prstGeom>
        </p:spPr>
        <p:txBody>
          <a:bodyPr vert="horz" lIns="91440" tIns="45720" rIns="91440" bIns="45720" rtlCol="0" anchor="ct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r"/>
            <a:endParaRPr lang="en-US" sz="5400" dirty="0">
              <a:solidFill>
                <a:schemeClr val="tx1"/>
              </a:solidFill>
            </a:endParaRPr>
          </a:p>
        </p:txBody>
      </p:sp>
    </p:spTree>
    <p:extLst>
      <p:ext uri="{BB962C8B-B14F-4D97-AF65-F5344CB8AC3E}">
        <p14:creationId xmlns:p14="http://schemas.microsoft.com/office/powerpoint/2010/main" val="758925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3" name="Group 37">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9"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0"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54" name="Rectangle 41">
            <a:extLst>
              <a:ext uri="{FF2B5EF4-FFF2-40B4-BE49-F238E27FC236}">
                <a16:creationId xmlns:a16="http://schemas.microsoft.com/office/drawing/2014/main" id="{AAC11200-8B97-4CB4-99EF-7C0FA210F2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95"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55" name="Freeform 6">
            <a:extLst>
              <a:ext uri="{FF2B5EF4-FFF2-40B4-BE49-F238E27FC236}">
                <a16:creationId xmlns:a16="http://schemas.microsoft.com/office/drawing/2014/main" id="{BB502E7E-3C82-47F3-B817-7507C01A1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1002083" y="4997"/>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56" name="Rectangle 45">
            <a:extLst>
              <a:ext uri="{FF2B5EF4-FFF2-40B4-BE49-F238E27FC236}">
                <a16:creationId xmlns:a16="http://schemas.microsoft.com/office/drawing/2014/main" id="{106F9B54-F305-4775-AC5C-49CFF059A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1037"/>
            <a:ext cx="12192000" cy="23279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a:xfrm>
            <a:off x="659230" y="4850163"/>
            <a:ext cx="10869750" cy="1043967"/>
          </a:xfrm>
        </p:spPr>
        <p:txBody>
          <a:bodyPr vert="horz" lIns="91440" tIns="45720" rIns="91440" bIns="45720" rtlCol="0" anchor="b">
            <a:normAutofit/>
          </a:bodyPr>
          <a:lstStyle/>
          <a:p>
            <a:pPr algn="ctr"/>
            <a:r>
              <a:rPr lang="en-US" sz="6000" cap="all">
                <a:solidFill>
                  <a:schemeClr val="bg1"/>
                </a:solidFill>
              </a:rPr>
              <a:t>Certifications</a:t>
            </a:r>
          </a:p>
        </p:txBody>
      </p:sp>
      <p:pic>
        <p:nvPicPr>
          <p:cNvPr id="7" name="Picture 6">
            <a:extLst>
              <a:ext uri="{FF2B5EF4-FFF2-40B4-BE49-F238E27FC236}">
                <a16:creationId xmlns:a16="http://schemas.microsoft.com/office/drawing/2014/main" id="{07A93FF6-D3D8-EC4B-B8B8-D9B5C794EE2E}"/>
              </a:ext>
            </a:extLst>
          </p:cNvPr>
          <p:cNvPicPr>
            <a:picLocks noChangeAspect="1"/>
          </p:cNvPicPr>
          <p:nvPr/>
        </p:nvPicPr>
        <p:blipFill rotWithShape="1">
          <a:blip r:embed="rId2"/>
          <a:srcRect t="13365" b="13096"/>
          <a:stretch/>
        </p:blipFill>
        <p:spPr>
          <a:xfrm>
            <a:off x="1182863" y="1806174"/>
            <a:ext cx="3078999" cy="1273648"/>
          </a:xfrm>
          <a:prstGeom prst="rect">
            <a:avLst/>
          </a:prstGeom>
        </p:spPr>
      </p:pic>
      <p:pic>
        <p:nvPicPr>
          <p:cNvPr id="6" name="Picture 5">
            <a:extLst>
              <a:ext uri="{FF2B5EF4-FFF2-40B4-BE49-F238E27FC236}">
                <a16:creationId xmlns:a16="http://schemas.microsoft.com/office/drawing/2014/main" id="{5C1A3890-8F08-564E-8A8B-82B6DE632DB9}"/>
              </a:ext>
            </a:extLst>
          </p:cNvPr>
          <p:cNvPicPr>
            <a:picLocks noChangeAspect="1"/>
          </p:cNvPicPr>
          <p:nvPr/>
        </p:nvPicPr>
        <p:blipFill>
          <a:blip r:embed="rId3"/>
          <a:stretch>
            <a:fillRect/>
          </a:stretch>
        </p:blipFill>
        <p:spPr>
          <a:xfrm>
            <a:off x="4575233" y="1257479"/>
            <a:ext cx="3049897" cy="2371294"/>
          </a:xfrm>
          <a:prstGeom prst="rect">
            <a:avLst/>
          </a:prstGeom>
        </p:spPr>
      </p:pic>
      <p:pic>
        <p:nvPicPr>
          <p:cNvPr id="8" name="Picture 7" descr="A close up of a sign&#10;&#10;Description automatically generated">
            <a:extLst>
              <a:ext uri="{FF2B5EF4-FFF2-40B4-BE49-F238E27FC236}">
                <a16:creationId xmlns:a16="http://schemas.microsoft.com/office/drawing/2014/main" id="{0F827E44-998F-0E46-98C3-A8A35CAF2AD4}"/>
              </a:ext>
            </a:extLst>
          </p:cNvPr>
          <p:cNvPicPr>
            <a:picLocks noChangeAspect="1"/>
          </p:cNvPicPr>
          <p:nvPr/>
        </p:nvPicPr>
        <p:blipFill>
          <a:blip r:embed="rId4"/>
          <a:stretch>
            <a:fillRect/>
          </a:stretch>
        </p:blipFill>
        <p:spPr>
          <a:xfrm>
            <a:off x="8166612" y="1150341"/>
            <a:ext cx="2585314" cy="2585314"/>
          </a:xfrm>
          <a:prstGeom prst="rect">
            <a:avLst/>
          </a:prstGeom>
        </p:spPr>
      </p:pic>
      <p:sp>
        <p:nvSpPr>
          <p:cNvPr id="57" name="Freeform 6">
            <a:extLst>
              <a:ext uri="{FF2B5EF4-FFF2-40B4-BE49-F238E27FC236}">
                <a16:creationId xmlns:a16="http://schemas.microsoft.com/office/drawing/2014/main" id="{22C2ECBD-87FD-4787-B177-3CC17F45B4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8406207" y="1123793"/>
            <a:ext cx="2717438" cy="3657204"/>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67589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p:txBody>
          <a:bodyPr/>
          <a:lstStyle/>
          <a:p>
            <a:r>
              <a:rPr lang="en-US" dirty="0"/>
              <a:t>Live in EVRY</a:t>
            </a:r>
          </a:p>
        </p:txBody>
      </p:sp>
      <p:sp>
        <p:nvSpPr>
          <p:cNvPr id="4" name="OTLSHAPE_TB_00000000000000000000000000000000_LeftEndCaps">
            <a:extLst>
              <a:ext uri="{FF2B5EF4-FFF2-40B4-BE49-F238E27FC236}">
                <a16:creationId xmlns:a16="http://schemas.microsoft.com/office/drawing/2014/main" id="{33B55A5E-4771-A045-9C04-F25698855AFF}"/>
              </a:ext>
            </a:extLst>
          </p:cNvPr>
          <p:cNvSpPr/>
          <p:nvPr>
            <p:custDataLst>
              <p:tags r:id="rId1"/>
            </p:custDataLst>
          </p:nvPr>
        </p:nvSpPr>
        <p:spPr>
          <a:xfrm>
            <a:off x="723901" y="5805055"/>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2015</a:t>
            </a:r>
          </a:p>
        </p:txBody>
      </p:sp>
      <p:sp>
        <p:nvSpPr>
          <p:cNvPr id="5" name="OTLSHAPE_TB_00000000000000000000000000000000_RightEndCaps">
            <a:extLst>
              <a:ext uri="{FF2B5EF4-FFF2-40B4-BE49-F238E27FC236}">
                <a16:creationId xmlns:a16="http://schemas.microsoft.com/office/drawing/2014/main" id="{DD678387-F491-2041-B8F2-CC989356018F}"/>
              </a:ext>
            </a:extLst>
          </p:cNvPr>
          <p:cNvSpPr/>
          <p:nvPr>
            <p:custDataLst>
              <p:tags r:id="rId2"/>
            </p:custDataLst>
          </p:nvPr>
        </p:nvSpPr>
        <p:spPr>
          <a:xfrm>
            <a:off x="11607799" y="5792355"/>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2018</a:t>
            </a:r>
          </a:p>
        </p:txBody>
      </p:sp>
      <p:sp>
        <p:nvSpPr>
          <p:cNvPr id="6" name="OTLSHAPE_TB_00000000000000000000000000000000_ScaleContainer">
            <a:extLst>
              <a:ext uri="{FF2B5EF4-FFF2-40B4-BE49-F238E27FC236}">
                <a16:creationId xmlns:a16="http://schemas.microsoft.com/office/drawing/2014/main" id="{709A7CED-F5C1-9848-BEF1-DEE42D59CF03}"/>
              </a:ext>
            </a:extLst>
          </p:cNvPr>
          <p:cNvSpPr/>
          <p:nvPr>
            <p:custDataLst>
              <p:tags r:id="rId3"/>
            </p:custDataLst>
          </p:nvPr>
        </p:nvSpPr>
        <p:spPr>
          <a:xfrm>
            <a:off x="1270000" y="5716155"/>
            <a:ext cx="10274300" cy="381000"/>
          </a:xfrm>
          <a:prstGeom prst="roundRect">
            <a:avLst/>
          </a:prstGeom>
          <a:solidFill>
            <a:srgbClr val="593E70">
              <a:alpha val="100000"/>
            </a:srgbClr>
          </a:solidFill>
        </p:spPr>
      </p:sp>
      <p:sp>
        <p:nvSpPr>
          <p:cNvPr id="7" name="OTLSHAPE_TB_00000000000000000000000000000000_TimescaleInterval1">
            <a:extLst>
              <a:ext uri="{FF2B5EF4-FFF2-40B4-BE49-F238E27FC236}">
                <a16:creationId xmlns:a16="http://schemas.microsoft.com/office/drawing/2014/main" id="{D4053946-729C-A744-AD5D-05AD48EDEC05}"/>
              </a:ext>
            </a:extLst>
          </p:cNvPr>
          <p:cNvSpPr/>
          <p:nvPr>
            <p:custDataLst>
              <p:tags r:id="rId4"/>
            </p:custDataLst>
          </p:nvPr>
        </p:nvSpPr>
        <p:spPr>
          <a:xfrm>
            <a:off x="1333500" y="5830455"/>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2015</a:t>
            </a:r>
          </a:p>
        </p:txBody>
      </p:sp>
      <p:cxnSp>
        <p:nvCxnSpPr>
          <p:cNvPr id="8" name="OTLSHAPE_TB_00000000000000000000000000000000_Separator1">
            <a:extLst>
              <a:ext uri="{FF2B5EF4-FFF2-40B4-BE49-F238E27FC236}">
                <a16:creationId xmlns:a16="http://schemas.microsoft.com/office/drawing/2014/main" id="{50EA3C26-A80F-9948-A610-FC3EC64E2184}"/>
              </a:ext>
            </a:extLst>
          </p:cNvPr>
          <p:cNvCxnSpPr/>
          <p:nvPr>
            <p:custDataLst>
              <p:tags r:id="rId5"/>
            </p:custDataLst>
          </p:nvPr>
        </p:nvCxnSpPr>
        <p:spPr>
          <a:xfrm>
            <a:off x="3848100" y="5805055"/>
            <a:ext cx="0" cy="203200"/>
          </a:xfrm>
          <a:prstGeom prst="line">
            <a:avLst/>
          </a:prstGeom>
          <a:ln w="12700" cap="flat" cmpd="sng" algn="ctr">
            <a:solidFill>
              <a:srgbClr val="FFFFFF">
                <a:alpha val="30000"/>
              </a:srgbClr>
            </a:solidFill>
            <a:prstDash val="solid"/>
            <a:headEnd type="none" w="med" len="med"/>
            <a:tailEnd type="none" w="med" len="med"/>
          </a:ln>
        </p:spPr>
      </p:cxnSp>
      <p:sp>
        <p:nvSpPr>
          <p:cNvPr id="9" name="OTLSHAPE_TB_00000000000000000000000000000000_TimescaleInterval2">
            <a:extLst>
              <a:ext uri="{FF2B5EF4-FFF2-40B4-BE49-F238E27FC236}">
                <a16:creationId xmlns:a16="http://schemas.microsoft.com/office/drawing/2014/main" id="{5A624F16-7A4F-A341-BFB5-E6C6671C8943}"/>
              </a:ext>
            </a:extLst>
          </p:cNvPr>
          <p:cNvSpPr/>
          <p:nvPr>
            <p:custDataLst>
              <p:tags r:id="rId6"/>
            </p:custDataLst>
          </p:nvPr>
        </p:nvSpPr>
        <p:spPr>
          <a:xfrm>
            <a:off x="3911600" y="5830455"/>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2016</a:t>
            </a:r>
          </a:p>
        </p:txBody>
      </p:sp>
      <p:cxnSp>
        <p:nvCxnSpPr>
          <p:cNvPr id="10" name="OTLSHAPE_TB_00000000000000000000000000000000_Separator2">
            <a:extLst>
              <a:ext uri="{FF2B5EF4-FFF2-40B4-BE49-F238E27FC236}">
                <a16:creationId xmlns:a16="http://schemas.microsoft.com/office/drawing/2014/main" id="{BD6A2B0B-F263-AA49-AC12-CD78B0428F5B}"/>
              </a:ext>
            </a:extLst>
          </p:cNvPr>
          <p:cNvCxnSpPr/>
          <p:nvPr>
            <p:custDataLst>
              <p:tags r:id="rId7"/>
            </p:custDataLst>
          </p:nvPr>
        </p:nvCxnSpPr>
        <p:spPr>
          <a:xfrm>
            <a:off x="6413500" y="5805055"/>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1" name="OTLSHAPE_TB_00000000000000000000000000000000_TimescaleInterval3">
            <a:extLst>
              <a:ext uri="{FF2B5EF4-FFF2-40B4-BE49-F238E27FC236}">
                <a16:creationId xmlns:a16="http://schemas.microsoft.com/office/drawing/2014/main" id="{4CF33B3A-2864-9F47-BE75-1A5DA2F4FB9D}"/>
              </a:ext>
            </a:extLst>
          </p:cNvPr>
          <p:cNvSpPr/>
          <p:nvPr>
            <p:custDataLst>
              <p:tags r:id="rId8"/>
            </p:custDataLst>
          </p:nvPr>
        </p:nvSpPr>
        <p:spPr>
          <a:xfrm>
            <a:off x="6477000" y="5830455"/>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2017</a:t>
            </a:r>
          </a:p>
        </p:txBody>
      </p:sp>
      <p:cxnSp>
        <p:nvCxnSpPr>
          <p:cNvPr id="12" name="OTLSHAPE_TB_00000000000000000000000000000000_Separator3">
            <a:extLst>
              <a:ext uri="{FF2B5EF4-FFF2-40B4-BE49-F238E27FC236}">
                <a16:creationId xmlns:a16="http://schemas.microsoft.com/office/drawing/2014/main" id="{6C1B0D24-3838-674C-8858-6CF198F043F5}"/>
              </a:ext>
            </a:extLst>
          </p:cNvPr>
          <p:cNvCxnSpPr/>
          <p:nvPr>
            <p:custDataLst>
              <p:tags r:id="rId9"/>
            </p:custDataLst>
          </p:nvPr>
        </p:nvCxnSpPr>
        <p:spPr>
          <a:xfrm>
            <a:off x="8978900" y="5805055"/>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3" name="OTLSHAPE_TB_00000000000000000000000000000000_TimescaleInterval4">
            <a:extLst>
              <a:ext uri="{FF2B5EF4-FFF2-40B4-BE49-F238E27FC236}">
                <a16:creationId xmlns:a16="http://schemas.microsoft.com/office/drawing/2014/main" id="{1B728DA7-B8E4-F441-91E1-999FD0BDB7E5}"/>
              </a:ext>
            </a:extLst>
          </p:cNvPr>
          <p:cNvSpPr/>
          <p:nvPr>
            <p:custDataLst>
              <p:tags r:id="rId10"/>
            </p:custDataLst>
          </p:nvPr>
        </p:nvSpPr>
        <p:spPr>
          <a:xfrm>
            <a:off x="9042400" y="5830455"/>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2018</a:t>
            </a:r>
          </a:p>
        </p:txBody>
      </p:sp>
      <p:cxnSp>
        <p:nvCxnSpPr>
          <p:cNvPr id="14" name="OTLSHAPE_M_f0650d82d03d4a12be66d34d8ef1376d_Connector1">
            <a:extLst>
              <a:ext uri="{FF2B5EF4-FFF2-40B4-BE49-F238E27FC236}">
                <a16:creationId xmlns:a16="http://schemas.microsoft.com/office/drawing/2014/main" id="{EA60211F-771D-FB40-912D-AEBA6BDB5E6D}"/>
              </a:ext>
            </a:extLst>
          </p:cNvPr>
          <p:cNvCxnSpPr/>
          <p:nvPr>
            <p:custDataLst>
              <p:tags r:id="rId11"/>
            </p:custDataLst>
          </p:nvPr>
        </p:nvCxnSpPr>
        <p:spPr>
          <a:xfrm>
            <a:off x="8597900" y="5297055"/>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15" name="OTLSHAPE_M_7673b216c4cc4733871b757548cef9ab_Connector1">
            <a:extLst>
              <a:ext uri="{FF2B5EF4-FFF2-40B4-BE49-F238E27FC236}">
                <a16:creationId xmlns:a16="http://schemas.microsoft.com/office/drawing/2014/main" id="{4F2AD4C3-E267-1E46-89C3-AF2A2E620BE3}"/>
              </a:ext>
            </a:extLst>
          </p:cNvPr>
          <p:cNvCxnSpPr/>
          <p:nvPr>
            <p:custDataLst>
              <p:tags r:id="rId12"/>
            </p:custDataLst>
          </p:nvPr>
        </p:nvCxnSpPr>
        <p:spPr>
          <a:xfrm>
            <a:off x="10820400" y="5297055"/>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16" name="OTLSHAPE_T_66faa027384b41cea49b23a6457e350b_LeftVerticalConnector3">
            <a:extLst>
              <a:ext uri="{FF2B5EF4-FFF2-40B4-BE49-F238E27FC236}">
                <a16:creationId xmlns:a16="http://schemas.microsoft.com/office/drawing/2014/main" id="{9CF08426-114B-874C-B1B0-DA86C8302927}"/>
              </a:ext>
            </a:extLst>
          </p:cNvPr>
          <p:cNvCxnSpPr/>
          <p:nvPr>
            <p:custDataLst>
              <p:tags r:id="rId13"/>
            </p:custDataLst>
          </p:nvPr>
        </p:nvCxnSpPr>
        <p:spPr>
          <a:xfrm>
            <a:off x="1955800" y="2325255"/>
            <a:ext cx="0" cy="3403600"/>
          </a:xfrm>
          <a:prstGeom prst="line">
            <a:avLst/>
          </a:prstGeom>
          <a:ln w="12700" cap="flat" cmpd="sng" algn="ctr">
            <a:solidFill>
              <a:srgbClr val="CCCCCC">
                <a:alpha val="100000"/>
              </a:srgbClr>
            </a:solidFill>
            <a:prstDash val="solid"/>
            <a:headEnd type="none" w="med" len="med"/>
            <a:tailEnd type="none" w="med" len="med"/>
          </a:ln>
        </p:spPr>
      </p:cxnSp>
      <p:cxnSp>
        <p:nvCxnSpPr>
          <p:cNvPr id="17" name="OTLSHAPE_T_66faa027384b41cea49b23a6457e350b_RightVerticalConnector6">
            <a:extLst>
              <a:ext uri="{FF2B5EF4-FFF2-40B4-BE49-F238E27FC236}">
                <a16:creationId xmlns:a16="http://schemas.microsoft.com/office/drawing/2014/main" id="{8BF3BA08-3E40-ED4D-BCD9-3D328507A3DA}"/>
              </a:ext>
            </a:extLst>
          </p:cNvPr>
          <p:cNvCxnSpPr/>
          <p:nvPr>
            <p:custDataLst>
              <p:tags r:id="rId14"/>
            </p:custDataLst>
          </p:nvPr>
        </p:nvCxnSpPr>
        <p:spPr>
          <a:xfrm>
            <a:off x="11125200" y="2985655"/>
            <a:ext cx="0" cy="1143000"/>
          </a:xfrm>
          <a:prstGeom prst="line">
            <a:avLst/>
          </a:prstGeom>
          <a:ln w="12700" cap="flat" cmpd="sng" algn="ctr">
            <a:solidFill>
              <a:srgbClr val="CCCCCC">
                <a:alpha val="100000"/>
              </a:srgbClr>
            </a:solidFill>
            <a:prstDash val="solid"/>
            <a:headEnd type="none" w="med" len="med"/>
            <a:tailEnd type="none" w="med" len="med"/>
          </a:ln>
        </p:spPr>
      </p:cxnSp>
      <p:cxnSp>
        <p:nvCxnSpPr>
          <p:cNvPr id="18" name="OTLSHAPE_T_66faa027384b41cea49b23a6457e350b_RightVerticalConnector7">
            <a:extLst>
              <a:ext uri="{FF2B5EF4-FFF2-40B4-BE49-F238E27FC236}">
                <a16:creationId xmlns:a16="http://schemas.microsoft.com/office/drawing/2014/main" id="{9D563D02-A888-294C-BB80-611F34925F14}"/>
              </a:ext>
            </a:extLst>
          </p:cNvPr>
          <p:cNvCxnSpPr/>
          <p:nvPr>
            <p:custDataLst>
              <p:tags r:id="rId15"/>
            </p:custDataLst>
          </p:nvPr>
        </p:nvCxnSpPr>
        <p:spPr>
          <a:xfrm>
            <a:off x="11125200" y="4281055"/>
            <a:ext cx="0" cy="584200"/>
          </a:xfrm>
          <a:prstGeom prst="line">
            <a:avLst/>
          </a:prstGeom>
          <a:ln w="12700" cap="flat" cmpd="sng" algn="ctr">
            <a:solidFill>
              <a:srgbClr val="CCCCCC">
                <a:alpha val="100000"/>
              </a:srgbClr>
            </a:solidFill>
            <a:prstDash val="solid"/>
            <a:headEnd type="none" w="med" len="med"/>
            <a:tailEnd type="none" w="med" len="med"/>
          </a:ln>
        </p:spPr>
      </p:cxnSp>
      <p:cxnSp>
        <p:nvCxnSpPr>
          <p:cNvPr id="19" name="OTLSHAPE_T_66faa027384b41cea49b23a6457e350b_RightVerticalConnector8">
            <a:extLst>
              <a:ext uri="{FF2B5EF4-FFF2-40B4-BE49-F238E27FC236}">
                <a16:creationId xmlns:a16="http://schemas.microsoft.com/office/drawing/2014/main" id="{C461A287-7E38-1C4A-9397-0E6F7C0A6A29}"/>
              </a:ext>
            </a:extLst>
          </p:cNvPr>
          <p:cNvCxnSpPr/>
          <p:nvPr>
            <p:custDataLst>
              <p:tags r:id="rId16"/>
            </p:custDataLst>
          </p:nvPr>
        </p:nvCxnSpPr>
        <p:spPr>
          <a:xfrm>
            <a:off x="11125200" y="5017655"/>
            <a:ext cx="0" cy="203200"/>
          </a:xfrm>
          <a:prstGeom prst="line">
            <a:avLst/>
          </a:prstGeom>
          <a:ln w="12700" cap="flat" cmpd="sng" algn="ctr">
            <a:solidFill>
              <a:srgbClr val="CCCCCC">
                <a:alpha val="100000"/>
              </a:srgbClr>
            </a:solidFill>
            <a:prstDash val="solid"/>
            <a:headEnd type="none" w="med" len="med"/>
            <a:tailEnd type="none" w="med" len="med"/>
          </a:ln>
        </p:spPr>
      </p:cxnSp>
      <p:cxnSp>
        <p:nvCxnSpPr>
          <p:cNvPr id="20" name="OTLSHAPE_T_66faa027384b41cea49b23a6457e350b_RightVerticalConnector10">
            <a:extLst>
              <a:ext uri="{FF2B5EF4-FFF2-40B4-BE49-F238E27FC236}">
                <a16:creationId xmlns:a16="http://schemas.microsoft.com/office/drawing/2014/main" id="{46AF43DB-F807-1B44-A8E9-FB1661D5B8CA}"/>
              </a:ext>
            </a:extLst>
          </p:cNvPr>
          <p:cNvCxnSpPr/>
          <p:nvPr>
            <p:custDataLst>
              <p:tags r:id="rId17"/>
            </p:custDataLst>
          </p:nvPr>
        </p:nvCxnSpPr>
        <p:spPr>
          <a:xfrm>
            <a:off x="11125200" y="5500255"/>
            <a:ext cx="0" cy="215900"/>
          </a:xfrm>
          <a:prstGeom prst="line">
            <a:avLst/>
          </a:prstGeom>
          <a:ln w="12700" cap="flat" cmpd="sng" algn="ctr">
            <a:solidFill>
              <a:srgbClr val="CCCCCC">
                <a:alpha val="100000"/>
              </a:srgbClr>
            </a:solidFill>
            <a:prstDash val="solid"/>
            <a:headEnd type="none" w="med" len="med"/>
            <a:tailEnd type="none" w="med" len="med"/>
          </a:ln>
        </p:spPr>
      </p:cxnSp>
      <p:sp>
        <p:nvSpPr>
          <p:cNvPr id="33" name="OTLSHAPE_M_f0650d82d03d4a12be66d34d8ef1376d_Shape">
            <a:extLst>
              <a:ext uri="{FF2B5EF4-FFF2-40B4-BE49-F238E27FC236}">
                <a16:creationId xmlns:a16="http://schemas.microsoft.com/office/drawing/2014/main" id="{73CAD851-4B5F-9248-A8C7-20D077C122FF}"/>
              </a:ext>
            </a:extLst>
          </p:cNvPr>
          <p:cNvSpPr/>
          <p:nvPr>
            <p:custDataLst>
              <p:tags r:id="rId18"/>
            </p:custDataLst>
          </p:nvPr>
        </p:nvSpPr>
        <p:spPr>
          <a:xfrm rot="-5400000">
            <a:off x="8623300" y="5297055"/>
            <a:ext cx="165100" cy="165100"/>
          </a:xfrm>
          <a:prstGeom prst="flowChartMerge">
            <a:avLst/>
          </a:prstGeom>
          <a:solidFill>
            <a:srgbClr val="C00000"/>
          </a:solidFill>
        </p:spPr>
      </p:sp>
      <p:sp>
        <p:nvSpPr>
          <p:cNvPr id="34" name="OTLSHAPE_M_f0650d82d03d4a12be66d34d8ef1376d_Title">
            <a:extLst>
              <a:ext uri="{FF2B5EF4-FFF2-40B4-BE49-F238E27FC236}">
                <a16:creationId xmlns:a16="http://schemas.microsoft.com/office/drawing/2014/main" id="{5D73498B-09C3-9440-910D-4EEB4CEEE126}"/>
              </a:ext>
            </a:extLst>
          </p:cNvPr>
          <p:cNvSpPr/>
          <p:nvPr>
            <p:custDataLst>
              <p:tags r:id="rId19"/>
            </p:custDataLst>
          </p:nvPr>
        </p:nvSpPr>
        <p:spPr>
          <a:xfrm>
            <a:off x="8813800" y="52462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Pentesting STB</a:t>
            </a:r>
          </a:p>
        </p:txBody>
      </p:sp>
      <p:sp>
        <p:nvSpPr>
          <p:cNvPr id="35" name="OTLSHAPE_M_f0650d82d03d4a12be66d34d8ef1376d_Date">
            <a:extLst>
              <a:ext uri="{FF2B5EF4-FFF2-40B4-BE49-F238E27FC236}">
                <a16:creationId xmlns:a16="http://schemas.microsoft.com/office/drawing/2014/main" id="{8A040242-26BA-0C4B-BEFD-42F3E95A68ED}"/>
              </a:ext>
            </a:extLst>
          </p:cNvPr>
          <p:cNvSpPr/>
          <p:nvPr>
            <p:custDataLst>
              <p:tags r:id="rId20"/>
            </p:custDataLst>
          </p:nvPr>
        </p:nvSpPr>
        <p:spPr>
          <a:xfrm>
            <a:off x="8813800" y="5398655"/>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5 Nov</a:t>
            </a:r>
          </a:p>
        </p:txBody>
      </p:sp>
      <p:sp>
        <p:nvSpPr>
          <p:cNvPr id="36" name="OTLSHAPE_M_7673b216c4cc4733871b757548cef9ab_Shape">
            <a:extLst>
              <a:ext uri="{FF2B5EF4-FFF2-40B4-BE49-F238E27FC236}">
                <a16:creationId xmlns:a16="http://schemas.microsoft.com/office/drawing/2014/main" id="{5CC6975A-8F3C-BE45-9346-380C4433001B}"/>
              </a:ext>
            </a:extLst>
          </p:cNvPr>
          <p:cNvSpPr/>
          <p:nvPr>
            <p:custDataLst>
              <p:tags r:id="rId21"/>
            </p:custDataLst>
          </p:nvPr>
        </p:nvSpPr>
        <p:spPr>
          <a:xfrm rot="-5400000">
            <a:off x="10845800" y="5297055"/>
            <a:ext cx="165100" cy="165100"/>
          </a:xfrm>
          <a:prstGeom prst="flowChartMerge">
            <a:avLst/>
          </a:prstGeom>
          <a:solidFill>
            <a:srgbClr val="C00000"/>
          </a:solidFill>
        </p:spPr>
      </p:sp>
      <p:sp>
        <p:nvSpPr>
          <p:cNvPr id="37" name="OTLSHAPE_M_7673b216c4cc4733871b757548cef9ab_Title">
            <a:extLst>
              <a:ext uri="{FF2B5EF4-FFF2-40B4-BE49-F238E27FC236}">
                <a16:creationId xmlns:a16="http://schemas.microsoft.com/office/drawing/2014/main" id="{8A020FC0-9079-BE40-9A11-DE5E384F1D28}"/>
              </a:ext>
            </a:extLst>
          </p:cNvPr>
          <p:cNvSpPr/>
          <p:nvPr>
            <p:custDataLst>
              <p:tags r:id="rId22"/>
            </p:custDataLst>
          </p:nvPr>
        </p:nvSpPr>
        <p:spPr>
          <a:xfrm>
            <a:off x="11049000" y="52462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Pentesting STB</a:t>
            </a:r>
          </a:p>
        </p:txBody>
      </p:sp>
      <p:sp>
        <p:nvSpPr>
          <p:cNvPr id="38" name="OTLSHAPE_M_7673b216c4cc4733871b757548cef9ab_Date">
            <a:extLst>
              <a:ext uri="{FF2B5EF4-FFF2-40B4-BE49-F238E27FC236}">
                <a16:creationId xmlns:a16="http://schemas.microsoft.com/office/drawing/2014/main" id="{D9DDBBDF-E26A-524D-9C3A-19E64EEBF70E}"/>
              </a:ext>
            </a:extLst>
          </p:cNvPr>
          <p:cNvSpPr/>
          <p:nvPr>
            <p:custDataLst>
              <p:tags r:id="rId23"/>
            </p:custDataLst>
          </p:nvPr>
        </p:nvSpPr>
        <p:spPr>
          <a:xfrm>
            <a:off x="11049000" y="5398655"/>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18 Sep</a:t>
            </a:r>
          </a:p>
        </p:txBody>
      </p:sp>
      <p:sp>
        <p:nvSpPr>
          <p:cNvPr id="39" name="OTLSHAPE_M_511a99e9e9bb4486b01421ff0c0b655f_Shape">
            <a:extLst>
              <a:ext uri="{FF2B5EF4-FFF2-40B4-BE49-F238E27FC236}">
                <a16:creationId xmlns:a16="http://schemas.microsoft.com/office/drawing/2014/main" id="{226544F5-B0B3-EB4E-8EC7-752D7CC01821}"/>
              </a:ext>
            </a:extLst>
          </p:cNvPr>
          <p:cNvSpPr/>
          <p:nvPr>
            <p:custDataLst>
              <p:tags r:id="rId24"/>
            </p:custDataLst>
          </p:nvPr>
        </p:nvSpPr>
        <p:spPr>
          <a:xfrm>
            <a:off x="8597900" y="6033655"/>
            <a:ext cx="152400" cy="177800"/>
          </a:xfrm>
          <a:prstGeom prst="triangle">
            <a:avLst/>
          </a:prstGeom>
          <a:solidFill>
            <a:srgbClr val="05B0F0">
              <a:alpha val="100000"/>
            </a:srgbClr>
          </a:solidFill>
        </p:spPr>
      </p:sp>
      <p:sp>
        <p:nvSpPr>
          <p:cNvPr id="40" name="OTLSHAPE_M_511a99e9e9bb4486b01421ff0c0b655f_Title">
            <a:extLst>
              <a:ext uri="{FF2B5EF4-FFF2-40B4-BE49-F238E27FC236}">
                <a16:creationId xmlns:a16="http://schemas.microsoft.com/office/drawing/2014/main" id="{2E411168-AE1A-F845-9A7E-7CEC2844BBCA}"/>
              </a:ext>
            </a:extLst>
          </p:cNvPr>
          <p:cNvSpPr/>
          <p:nvPr>
            <p:custDataLst>
              <p:tags r:id="rId25"/>
            </p:custDataLst>
          </p:nvPr>
        </p:nvSpPr>
        <p:spPr>
          <a:xfrm>
            <a:off x="8420100" y="6389255"/>
            <a:ext cx="482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CISSP</a:t>
            </a:r>
          </a:p>
        </p:txBody>
      </p:sp>
      <p:sp>
        <p:nvSpPr>
          <p:cNvPr id="41" name="OTLSHAPE_M_511a99e9e9bb4486b01421ff0c0b655f_Date">
            <a:extLst>
              <a:ext uri="{FF2B5EF4-FFF2-40B4-BE49-F238E27FC236}">
                <a16:creationId xmlns:a16="http://schemas.microsoft.com/office/drawing/2014/main" id="{7EED9E68-2DBC-8848-A859-9C93A61D14DC}"/>
              </a:ext>
            </a:extLst>
          </p:cNvPr>
          <p:cNvSpPr/>
          <p:nvPr>
            <p:custDataLst>
              <p:tags r:id="rId26"/>
            </p:custDataLst>
          </p:nvPr>
        </p:nvSpPr>
        <p:spPr>
          <a:xfrm>
            <a:off x="8483600" y="62368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16 Nov</a:t>
            </a:r>
          </a:p>
        </p:txBody>
      </p:sp>
      <p:sp>
        <p:nvSpPr>
          <p:cNvPr id="42" name="OTLSHAPE_M_39dab10abf8943e1a0ebc3eec493b063_Shape">
            <a:extLst>
              <a:ext uri="{FF2B5EF4-FFF2-40B4-BE49-F238E27FC236}">
                <a16:creationId xmlns:a16="http://schemas.microsoft.com/office/drawing/2014/main" id="{299B3B57-8C84-F643-99EB-BBC226E33D1C}"/>
              </a:ext>
            </a:extLst>
          </p:cNvPr>
          <p:cNvSpPr/>
          <p:nvPr>
            <p:custDataLst>
              <p:tags r:id="rId27"/>
            </p:custDataLst>
          </p:nvPr>
        </p:nvSpPr>
        <p:spPr>
          <a:xfrm>
            <a:off x="6019800" y="6033655"/>
            <a:ext cx="152400" cy="177800"/>
          </a:xfrm>
          <a:prstGeom prst="triangle">
            <a:avLst/>
          </a:prstGeom>
          <a:solidFill>
            <a:srgbClr val="05B0F0">
              <a:alpha val="100000"/>
            </a:srgbClr>
          </a:solidFill>
        </p:spPr>
      </p:sp>
      <p:sp>
        <p:nvSpPr>
          <p:cNvPr id="43" name="OTLSHAPE_M_39dab10abf8943e1a0ebc3eec493b063_Title">
            <a:extLst>
              <a:ext uri="{FF2B5EF4-FFF2-40B4-BE49-F238E27FC236}">
                <a16:creationId xmlns:a16="http://schemas.microsoft.com/office/drawing/2014/main" id="{A420E560-5D99-9B4D-AF52-DD8AEB94CD03}"/>
              </a:ext>
            </a:extLst>
          </p:cNvPr>
          <p:cNvSpPr/>
          <p:nvPr>
            <p:custDataLst>
              <p:tags r:id="rId28"/>
            </p:custDataLst>
          </p:nvPr>
        </p:nvSpPr>
        <p:spPr>
          <a:xfrm>
            <a:off x="5451139" y="6389255"/>
            <a:ext cx="1308100" cy="307777"/>
          </a:xfrm>
          <a:prstGeom prst="rect">
            <a:avLst/>
          </a:prstGeom>
          <a:noFill/>
        </p:spPr>
        <p:txBody>
          <a:bodyPr vert="horz" wrap="square" lIns="0" tIns="0" rIns="0" bIns="0" rtlCol="0" anchor="ctr" anchorCtr="0">
            <a:spAutoFit/>
          </a:bodyPr>
          <a:lstStyle/>
          <a:p>
            <a:pPr algn="ctr"/>
            <a:r>
              <a:rPr lang="en-US" sz="1000" b="1" dirty="0">
                <a:solidFill>
                  <a:srgbClr val="000000">
                    <a:alpha val="100000"/>
                  </a:srgbClr>
                </a:solidFill>
                <a:latin typeface="Arial" panose="02040604050505020304" pitchFamily="18" charset="0"/>
              </a:rPr>
              <a:t>Certified Encryption Specialist</a:t>
            </a:r>
          </a:p>
        </p:txBody>
      </p:sp>
      <p:sp>
        <p:nvSpPr>
          <p:cNvPr id="44" name="OTLSHAPE_M_39dab10abf8943e1a0ebc3eec493b063_Date">
            <a:extLst>
              <a:ext uri="{FF2B5EF4-FFF2-40B4-BE49-F238E27FC236}">
                <a16:creationId xmlns:a16="http://schemas.microsoft.com/office/drawing/2014/main" id="{4D19F25B-10E3-9246-BBBF-EF0664AD9A30}"/>
              </a:ext>
            </a:extLst>
          </p:cNvPr>
          <p:cNvSpPr/>
          <p:nvPr>
            <p:custDataLst>
              <p:tags r:id="rId29"/>
            </p:custDataLst>
          </p:nvPr>
        </p:nvSpPr>
        <p:spPr>
          <a:xfrm>
            <a:off x="5905500" y="62368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15 Nov</a:t>
            </a:r>
          </a:p>
        </p:txBody>
      </p:sp>
      <p:sp>
        <p:nvSpPr>
          <p:cNvPr id="45" name="OTLSHAPE_M_4fc845a265b543199690c36d94c50717_Shape">
            <a:extLst>
              <a:ext uri="{FF2B5EF4-FFF2-40B4-BE49-F238E27FC236}">
                <a16:creationId xmlns:a16="http://schemas.microsoft.com/office/drawing/2014/main" id="{C49601AD-E4F2-A149-AEC5-1494A80EB6DB}"/>
              </a:ext>
            </a:extLst>
          </p:cNvPr>
          <p:cNvSpPr/>
          <p:nvPr>
            <p:custDataLst>
              <p:tags r:id="rId30"/>
            </p:custDataLst>
          </p:nvPr>
        </p:nvSpPr>
        <p:spPr>
          <a:xfrm>
            <a:off x="4533900" y="6033655"/>
            <a:ext cx="152400" cy="177800"/>
          </a:xfrm>
          <a:prstGeom prst="triangle">
            <a:avLst/>
          </a:prstGeom>
          <a:solidFill>
            <a:srgbClr val="05B0F0">
              <a:alpha val="100000"/>
            </a:srgbClr>
          </a:solidFill>
        </p:spPr>
      </p:sp>
      <p:sp>
        <p:nvSpPr>
          <p:cNvPr id="46" name="OTLSHAPE_M_4fc845a265b543199690c36d94c50717_Title">
            <a:extLst>
              <a:ext uri="{FF2B5EF4-FFF2-40B4-BE49-F238E27FC236}">
                <a16:creationId xmlns:a16="http://schemas.microsoft.com/office/drawing/2014/main" id="{FA635B24-3B3E-7843-A6E7-A86A16BB7AA8}"/>
              </a:ext>
            </a:extLst>
          </p:cNvPr>
          <p:cNvSpPr/>
          <p:nvPr>
            <p:custDataLst>
              <p:tags r:id="rId31"/>
            </p:custDataLst>
          </p:nvPr>
        </p:nvSpPr>
        <p:spPr>
          <a:xfrm>
            <a:off x="3937000" y="6381417"/>
            <a:ext cx="1346200" cy="307777"/>
          </a:xfrm>
          <a:prstGeom prst="rect">
            <a:avLst/>
          </a:prstGeom>
          <a:noFill/>
        </p:spPr>
        <p:txBody>
          <a:bodyPr vert="horz" wrap="square" lIns="0" tIns="0" rIns="0" bIns="0" rtlCol="0" anchor="ctr" anchorCtr="0">
            <a:spAutoFit/>
          </a:bodyPr>
          <a:lstStyle/>
          <a:p>
            <a:pPr algn="ctr"/>
            <a:r>
              <a:rPr lang="en-US" sz="1000" b="1" dirty="0">
                <a:solidFill>
                  <a:srgbClr val="000000">
                    <a:alpha val="100000"/>
                  </a:srgbClr>
                </a:solidFill>
                <a:latin typeface="Arial" panose="02040604050505020304" pitchFamily="18" charset="0"/>
              </a:rPr>
              <a:t>Certified Ethical Hacker</a:t>
            </a:r>
          </a:p>
        </p:txBody>
      </p:sp>
      <p:sp>
        <p:nvSpPr>
          <p:cNvPr id="47" name="OTLSHAPE_M_4fc845a265b543199690c36d94c50717_Date">
            <a:extLst>
              <a:ext uri="{FF2B5EF4-FFF2-40B4-BE49-F238E27FC236}">
                <a16:creationId xmlns:a16="http://schemas.microsoft.com/office/drawing/2014/main" id="{602FDC20-3AC9-934F-8ABC-758A8F2219D4}"/>
              </a:ext>
            </a:extLst>
          </p:cNvPr>
          <p:cNvSpPr/>
          <p:nvPr>
            <p:custDataLst>
              <p:tags r:id="rId32"/>
            </p:custDataLst>
          </p:nvPr>
        </p:nvSpPr>
        <p:spPr>
          <a:xfrm>
            <a:off x="4432300" y="62368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19 Apr</a:t>
            </a:r>
          </a:p>
        </p:txBody>
      </p:sp>
      <p:sp>
        <p:nvSpPr>
          <p:cNvPr id="48" name="OTLSHAPE_T_66faa027384b41cea49b23a6457e350b_Shape">
            <a:extLst>
              <a:ext uri="{FF2B5EF4-FFF2-40B4-BE49-F238E27FC236}">
                <a16:creationId xmlns:a16="http://schemas.microsoft.com/office/drawing/2014/main" id="{E5388076-7799-DE45-9266-671BE541105D}"/>
              </a:ext>
            </a:extLst>
          </p:cNvPr>
          <p:cNvSpPr/>
          <p:nvPr>
            <p:custDataLst>
              <p:tags r:id="rId33"/>
            </p:custDataLst>
          </p:nvPr>
        </p:nvSpPr>
        <p:spPr>
          <a:xfrm>
            <a:off x="1955800" y="1614055"/>
            <a:ext cx="9156700" cy="279400"/>
          </a:xfrm>
          <a:prstGeom prst="rect">
            <a:avLst/>
          </a:prstGeom>
          <a:solidFill>
            <a:srgbClr val="44546A">
              <a:alpha val="100000"/>
            </a:srgbClr>
          </a:solidFill>
        </p:spPr>
      </p:sp>
      <p:sp>
        <p:nvSpPr>
          <p:cNvPr id="49" name="OTLSHAPE_T_66faa027384b41cea49b23a6457e350b_StartDate">
            <a:extLst>
              <a:ext uri="{FF2B5EF4-FFF2-40B4-BE49-F238E27FC236}">
                <a16:creationId xmlns:a16="http://schemas.microsoft.com/office/drawing/2014/main" id="{44479FCC-A843-4745-B02B-9E014FD74E6B}"/>
              </a:ext>
            </a:extLst>
          </p:cNvPr>
          <p:cNvSpPr/>
          <p:nvPr>
            <p:custDataLst>
              <p:tags r:id="rId34"/>
            </p:custDataLst>
          </p:nvPr>
        </p:nvSpPr>
        <p:spPr>
          <a:xfrm>
            <a:off x="1549400" y="16902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0" name="OTLSHAPE_T_66faa027384b41cea49b23a6457e350b_EndDate">
            <a:extLst>
              <a:ext uri="{FF2B5EF4-FFF2-40B4-BE49-F238E27FC236}">
                <a16:creationId xmlns:a16="http://schemas.microsoft.com/office/drawing/2014/main" id="{570CE052-0145-8A47-9132-F9308EF72485}"/>
              </a:ext>
            </a:extLst>
          </p:cNvPr>
          <p:cNvSpPr/>
          <p:nvPr>
            <p:custDataLst>
              <p:tags r:id="rId35"/>
            </p:custDataLst>
          </p:nvPr>
        </p:nvSpPr>
        <p:spPr>
          <a:xfrm>
            <a:off x="11176000" y="16902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1" name="OTLSHAPE_T_66faa027384b41cea49b23a6457e350b_Title">
            <a:extLst>
              <a:ext uri="{FF2B5EF4-FFF2-40B4-BE49-F238E27FC236}">
                <a16:creationId xmlns:a16="http://schemas.microsoft.com/office/drawing/2014/main" id="{3FA9E676-2759-6D4D-BC6F-E5535260BB2D}"/>
              </a:ext>
            </a:extLst>
          </p:cNvPr>
          <p:cNvSpPr/>
          <p:nvPr>
            <p:custDataLst>
              <p:tags r:id="rId36"/>
            </p:custDataLst>
          </p:nvPr>
        </p:nvSpPr>
        <p:spPr>
          <a:xfrm>
            <a:off x="6362700" y="1677555"/>
            <a:ext cx="3683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EVRY</a:t>
            </a:r>
          </a:p>
        </p:txBody>
      </p:sp>
      <p:sp>
        <p:nvSpPr>
          <p:cNvPr id="52" name="OTLSHAPE_T_9d1f593e879143a7b424d018b22ee85f_Shape">
            <a:extLst>
              <a:ext uri="{FF2B5EF4-FFF2-40B4-BE49-F238E27FC236}">
                <a16:creationId xmlns:a16="http://schemas.microsoft.com/office/drawing/2014/main" id="{16BCC004-633E-F24C-917F-79F2F5EF936A}"/>
              </a:ext>
            </a:extLst>
          </p:cNvPr>
          <p:cNvSpPr/>
          <p:nvPr>
            <p:custDataLst>
              <p:tags r:id="rId37"/>
            </p:custDataLst>
          </p:nvPr>
        </p:nvSpPr>
        <p:spPr>
          <a:xfrm>
            <a:off x="1955800" y="1931555"/>
            <a:ext cx="9169400" cy="203200"/>
          </a:xfrm>
          <a:prstGeom prst="homePlate">
            <a:avLst/>
          </a:prstGeom>
          <a:solidFill>
            <a:srgbClr val="ED7D31">
              <a:alpha val="100000"/>
            </a:srgbClr>
          </a:solidFill>
        </p:spPr>
      </p:sp>
      <p:sp>
        <p:nvSpPr>
          <p:cNvPr id="53" name="OTLSHAPE_T_9d1f593e879143a7b424d018b22ee85f_StartDate">
            <a:extLst>
              <a:ext uri="{FF2B5EF4-FFF2-40B4-BE49-F238E27FC236}">
                <a16:creationId xmlns:a16="http://schemas.microsoft.com/office/drawing/2014/main" id="{0CEADC5C-6B7F-0B45-AD80-D4AA5CF5D89B}"/>
              </a:ext>
            </a:extLst>
          </p:cNvPr>
          <p:cNvSpPr/>
          <p:nvPr>
            <p:custDataLst>
              <p:tags r:id="rId38"/>
            </p:custDataLst>
          </p:nvPr>
        </p:nvSpPr>
        <p:spPr>
          <a:xfrm>
            <a:off x="1536700" y="19696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4" name="OTLSHAPE_T_9d1f593e879143a7b424d018b22ee85f_EndDate">
            <a:extLst>
              <a:ext uri="{FF2B5EF4-FFF2-40B4-BE49-F238E27FC236}">
                <a16:creationId xmlns:a16="http://schemas.microsoft.com/office/drawing/2014/main" id="{9BCD8779-5D26-8049-A58B-03DB0EC6AAD7}"/>
              </a:ext>
            </a:extLst>
          </p:cNvPr>
          <p:cNvSpPr/>
          <p:nvPr>
            <p:custDataLst>
              <p:tags r:id="rId39"/>
            </p:custDataLst>
          </p:nvPr>
        </p:nvSpPr>
        <p:spPr>
          <a:xfrm>
            <a:off x="11176000" y="19696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5" name="OTLSHAPE_T_9d1f593e879143a7b424d018b22ee85f_Title">
            <a:extLst>
              <a:ext uri="{FF2B5EF4-FFF2-40B4-BE49-F238E27FC236}">
                <a16:creationId xmlns:a16="http://schemas.microsoft.com/office/drawing/2014/main" id="{101191F0-F12D-4344-94BE-FC8A37ED4C87}"/>
              </a:ext>
            </a:extLst>
          </p:cNvPr>
          <p:cNvSpPr/>
          <p:nvPr>
            <p:custDataLst>
              <p:tags r:id="rId40"/>
            </p:custDataLst>
          </p:nvPr>
        </p:nvSpPr>
        <p:spPr>
          <a:xfrm>
            <a:off x="5080000" y="1956955"/>
            <a:ext cx="29210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SECURITY ANALYSIS OF WEB APPLICATIONS</a:t>
            </a:r>
          </a:p>
        </p:txBody>
      </p:sp>
      <p:sp>
        <p:nvSpPr>
          <p:cNvPr id="56" name="OTLSHAPE_T_478bfa60bc984debb5b3c9fe491bdbd3_Shape">
            <a:extLst>
              <a:ext uri="{FF2B5EF4-FFF2-40B4-BE49-F238E27FC236}">
                <a16:creationId xmlns:a16="http://schemas.microsoft.com/office/drawing/2014/main" id="{A5FBF4F3-CB54-EF49-BAE9-55FD19ED2222}"/>
              </a:ext>
            </a:extLst>
          </p:cNvPr>
          <p:cNvSpPr/>
          <p:nvPr>
            <p:custDataLst>
              <p:tags r:id="rId41"/>
            </p:custDataLst>
          </p:nvPr>
        </p:nvSpPr>
        <p:spPr>
          <a:xfrm>
            <a:off x="1955800" y="2172855"/>
            <a:ext cx="9169400" cy="127000"/>
          </a:xfrm>
          <a:prstGeom prst="roundRect">
            <a:avLst/>
          </a:prstGeom>
          <a:solidFill>
            <a:srgbClr val="FFBF04">
              <a:alpha val="100000"/>
            </a:srgbClr>
          </a:solidFill>
        </p:spPr>
      </p:sp>
      <p:sp>
        <p:nvSpPr>
          <p:cNvPr id="57" name="OTLSHAPE_T_478bfa60bc984debb5b3c9fe491bdbd3_StartDate">
            <a:extLst>
              <a:ext uri="{FF2B5EF4-FFF2-40B4-BE49-F238E27FC236}">
                <a16:creationId xmlns:a16="http://schemas.microsoft.com/office/drawing/2014/main" id="{1696099D-C729-DC4C-B95A-CC72CB8823BD}"/>
              </a:ext>
            </a:extLst>
          </p:cNvPr>
          <p:cNvSpPr/>
          <p:nvPr>
            <p:custDataLst>
              <p:tags r:id="rId42"/>
            </p:custDataLst>
          </p:nvPr>
        </p:nvSpPr>
        <p:spPr>
          <a:xfrm>
            <a:off x="1536700" y="21855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8" name="OTLSHAPE_T_478bfa60bc984debb5b3c9fe491bdbd3_EndDate">
            <a:extLst>
              <a:ext uri="{FF2B5EF4-FFF2-40B4-BE49-F238E27FC236}">
                <a16:creationId xmlns:a16="http://schemas.microsoft.com/office/drawing/2014/main" id="{C41609D7-2CBE-0A4C-8D13-A1AE7EC45B8D}"/>
              </a:ext>
            </a:extLst>
          </p:cNvPr>
          <p:cNvSpPr/>
          <p:nvPr>
            <p:custDataLst>
              <p:tags r:id="rId43"/>
            </p:custDataLst>
          </p:nvPr>
        </p:nvSpPr>
        <p:spPr>
          <a:xfrm>
            <a:off x="11176000" y="21855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9" name="OTLSHAPE_T_478bfa60bc984debb5b3c9fe491bdbd3_Title">
            <a:extLst>
              <a:ext uri="{FF2B5EF4-FFF2-40B4-BE49-F238E27FC236}">
                <a16:creationId xmlns:a16="http://schemas.microsoft.com/office/drawing/2014/main" id="{0383FFCA-9721-D042-A9A7-3C33F7C0D42D}"/>
              </a:ext>
            </a:extLst>
          </p:cNvPr>
          <p:cNvSpPr/>
          <p:nvPr>
            <p:custDataLst>
              <p:tags r:id="rId44"/>
            </p:custDataLst>
          </p:nvPr>
        </p:nvSpPr>
        <p:spPr>
          <a:xfrm>
            <a:off x="6172200" y="2172855"/>
            <a:ext cx="736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INTERNAL</a:t>
            </a:r>
          </a:p>
        </p:txBody>
      </p:sp>
      <p:sp>
        <p:nvSpPr>
          <p:cNvPr id="60" name="OTLSHAPE_T_b7bd479480674e508306e4b4faae9e3c_Shape">
            <a:extLst>
              <a:ext uri="{FF2B5EF4-FFF2-40B4-BE49-F238E27FC236}">
                <a16:creationId xmlns:a16="http://schemas.microsoft.com/office/drawing/2014/main" id="{660B32EF-CD22-2F4D-970E-61078A74EE2A}"/>
              </a:ext>
            </a:extLst>
          </p:cNvPr>
          <p:cNvSpPr/>
          <p:nvPr>
            <p:custDataLst>
              <p:tags r:id="rId45"/>
            </p:custDataLst>
          </p:nvPr>
        </p:nvSpPr>
        <p:spPr>
          <a:xfrm>
            <a:off x="5511800" y="2363355"/>
            <a:ext cx="5600700" cy="127000"/>
          </a:xfrm>
          <a:prstGeom prst="roundRect">
            <a:avLst/>
          </a:prstGeom>
          <a:solidFill>
            <a:srgbClr val="FFBF04">
              <a:alpha val="100000"/>
            </a:srgbClr>
          </a:solidFill>
        </p:spPr>
      </p:sp>
      <p:sp>
        <p:nvSpPr>
          <p:cNvPr id="61" name="OTLSHAPE_T_b7bd479480674e508306e4b4faae9e3c_StartDate">
            <a:extLst>
              <a:ext uri="{FF2B5EF4-FFF2-40B4-BE49-F238E27FC236}">
                <a16:creationId xmlns:a16="http://schemas.microsoft.com/office/drawing/2014/main" id="{C80DBBFB-90AD-3E45-B1A0-B885321054C5}"/>
              </a:ext>
            </a:extLst>
          </p:cNvPr>
          <p:cNvSpPr/>
          <p:nvPr>
            <p:custDataLst>
              <p:tags r:id="rId46"/>
            </p:custDataLst>
          </p:nvPr>
        </p:nvSpPr>
        <p:spPr>
          <a:xfrm>
            <a:off x="5105400" y="23633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26 Aug</a:t>
            </a:r>
          </a:p>
        </p:txBody>
      </p:sp>
      <p:sp>
        <p:nvSpPr>
          <p:cNvPr id="62" name="OTLSHAPE_T_b7bd479480674e508306e4b4faae9e3c_EndDate">
            <a:extLst>
              <a:ext uri="{FF2B5EF4-FFF2-40B4-BE49-F238E27FC236}">
                <a16:creationId xmlns:a16="http://schemas.microsoft.com/office/drawing/2014/main" id="{5BFA3285-F7D1-D646-9E0C-CD9553ED781E}"/>
              </a:ext>
            </a:extLst>
          </p:cNvPr>
          <p:cNvSpPr/>
          <p:nvPr>
            <p:custDataLst>
              <p:tags r:id="rId47"/>
            </p:custDataLst>
          </p:nvPr>
        </p:nvSpPr>
        <p:spPr>
          <a:xfrm>
            <a:off x="11176000" y="23633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63" name="OTLSHAPE_T_b7bd479480674e508306e4b4faae9e3c_Title">
            <a:extLst>
              <a:ext uri="{FF2B5EF4-FFF2-40B4-BE49-F238E27FC236}">
                <a16:creationId xmlns:a16="http://schemas.microsoft.com/office/drawing/2014/main" id="{326AA8EC-24B7-5F4B-B662-1ACA95666D2D}"/>
              </a:ext>
            </a:extLst>
          </p:cNvPr>
          <p:cNvSpPr/>
          <p:nvPr>
            <p:custDataLst>
              <p:tags r:id="rId48"/>
            </p:custDataLst>
          </p:nvPr>
        </p:nvSpPr>
        <p:spPr>
          <a:xfrm>
            <a:off x="7950200" y="2363355"/>
            <a:ext cx="736600" cy="152400"/>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EXTERNAL</a:t>
            </a:r>
          </a:p>
        </p:txBody>
      </p:sp>
      <p:sp>
        <p:nvSpPr>
          <p:cNvPr id="64" name="OTLSHAPE_T_ed6c4e40e087476e97ceb1ab4ff11185_Shape">
            <a:extLst>
              <a:ext uri="{FF2B5EF4-FFF2-40B4-BE49-F238E27FC236}">
                <a16:creationId xmlns:a16="http://schemas.microsoft.com/office/drawing/2014/main" id="{3C2CCBD4-05FF-DF4B-A497-3722A4EF0D47}"/>
              </a:ext>
            </a:extLst>
          </p:cNvPr>
          <p:cNvSpPr/>
          <p:nvPr>
            <p:custDataLst>
              <p:tags r:id="rId49"/>
            </p:custDataLst>
          </p:nvPr>
        </p:nvSpPr>
        <p:spPr>
          <a:xfrm>
            <a:off x="4064000" y="2541155"/>
            <a:ext cx="7061200" cy="203200"/>
          </a:xfrm>
          <a:prstGeom prst="homePlate">
            <a:avLst/>
          </a:prstGeom>
          <a:solidFill>
            <a:srgbClr val="8496B0">
              <a:alpha val="100000"/>
            </a:srgbClr>
          </a:solidFill>
        </p:spPr>
      </p:sp>
      <p:sp>
        <p:nvSpPr>
          <p:cNvPr id="65" name="OTLSHAPE_T_ed6c4e40e087476e97ceb1ab4ff11185_StartDate">
            <a:extLst>
              <a:ext uri="{FF2B5EF4-FFF2-40B4-BE49-F238E27FC236}">
                <a16:creationId xmlns:a16="http://schemas.microsoft.com/office/drawing/2014/main" id="{1468D221-2494-A840-850B-06794EEAFAE7}"/>
              </a:ext>
            </a:extLst>
          </p:cNvPr>
          <p:cNvSpPr/>
          <p:nvPr>
            <p:custDataLst>
              <p:tags r:id="rId50"/>
            </p:custDataLst>
          </p:nvPr>
        </p:nvSpPr>
        <p:spPr>
          <a:xfrm>
            <a:off x="3644900" y="25792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Feb</a:t>
            </a:r>
          </a:p>
        </p:txBody>
      </p:sp>
      <p:sp>
        <p:nvSpPr>
          <p:cNvPr id="66" name="OTLSHAPE_T_ed6c4e40e087476e97ceb1ab4ff11185_EndDate">
            <a:extLst>
              <a:ext uri="{FF2B5EF4-FFF2-40B4-BE49-F238E27FC236}">
                <a16:creationId xmlns:a16="http://schemas.microsoft.com/office/drawing/2014/main" id="{3099AD42-499F-7441-87D4-11D4230F57C6}"/>
              </a:ext>
            </a:extLst>
          </p:cNvPr>
          <p:cNvSpPr/>
          <p:nvPr>
            <p:custDataLst>
              <p:tags r:id="rId51"/>
            </p:custDataLst>
          </p:nvPr>
        </p:nvSpPr>
        <p:spPr>
          <a:xfrm>
            <a:off x="11176000" y="25792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67" name="OTLSHAPE_T_ed6c4e40e087476e97ceb1ab4ff11185_Title">
            <a:extLst>
              <a:ext uri="{FF2B5EF4-FFF2-40B4-BE49-F238E27FC236}">
                <a16:creationId xmlns:a16="http://schemas.microsoft.com/office/drawing/2014/main" id="{8308F57A-680B-594C-BBC8-EA3CBB267C0C}"/>
              </a:ext>
            </a:extLst>
          </p:cNvPr>
          <p:cNvSpPr/>
          <p:nvPr>
            <p:custDataLst>
              <p:tags r:id="rId52"/>
            </p:custDataLst>
          </p:nvPr>
        </p:nvSpPr>
        <p:spPr>
          <a:xfrm>
            <a:off x="6553200" y="2566555"/>
            <a:ext cx="20701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VULNERABILITY MANAGEMENT</a:t>
            </a:r>
          </a:p>
        </p:txBody>
      </p:sp>
      <p:sp>
        <p:nvSpPr>
          <p:cNvPr id="68" name="OTLSHAPE_T_b130cb5d18a648f5800a007dd80f0381_Shape">
            <a:extLst>
              <a:ext uri="{FF2B5EF4-FFF2-40B4-BE49-F238E27FC236}">
                <a16:creationId xmlns:a16="http://schemas.microsoft.com/office/drawing/2014/main" id="{C10E34D9-0122-FB49-9930-46AF9FFD4AD9}"/>
              </a:ext>
            </a:extLst>
          </p:cNvPr>
          <p:cNvSpPr/>
          <p:nvPr>
            <p:custDataLst>
              <p:tags r:id="rId53"/>
            </p:custDataLst>
          </p:nvPr>
        </p:nvSpPr>
        <p:spPr>
          <a:xfrm>
            <a:off x="6667500" y="2782455"/>
            <a:ext cx="4457700" cy="203200"/>
          </a:xfrm>
          <a:prstGeom prst="homePlate">
            <a:avLst/>
          </a:prstGeom>
          <a:solidFill>
            <a:srgbClr val="BFBFBF">
              <a:alpha val="100000"/>
            </a:srgbClr>
          </a:solidFill>
        </p:spPr>
      </p:sp>
      <p:sp>
        <p:nvSpPr>
          <p:cNvPr id="69" name="OTLSHAPE_T_b130cb5d18a648f5800a007dd80f0381_StartDate">
            <a:extLst>
              <a:ext uri="{FF2B5EF4-FFF2-40B4-BE49-F238E27FC236}">
                <a16:creationId xmlns:a16="http://schemas.microsoft.com/office/drawing/2014/main" id="{CD022AAF-6D9C-3048-AC22-9C2DD935239D}"/>
              </a:ext>
            </a:extLst>
          </p:cNvPr>
          <p:cNvSpPr/>
          <p:nvPr>
            <p:custDataLst>
              <p:tags r:id="rId54"/>
            </p:custDataLst>
          </p:nvPr>
        </p:nvSpPr>
        <p:spPr>
          <a:xfrm>
            <a:off x="6248400" y="28205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6 Feb</a:t>
            </a:r>
          </a:p>
        </p:txBody>
      </p:sp>
      <p:sp>
        <p:nvSpPr>
          <p:cNvPr id="70" name="OTLSHAPE_T_b130cb5d18a648f5800a007dd80f0381_EndDate">
            <a:extLst>
              <a:ext uri="{FF2B5EF4-FFF2-40B4-BE49-F238E27FC236}">
                <a16:creationId xmlns:a16="http://schemas.microsoft.com/office/drawing/2014/main" id="{2149548A-603E-1C46-9ED0-66E2E2BA8D91}"/>
              </a:ext>
            </a:extLst>
          </p:cNvPr>
          <p:cNvSpPr/>
          <p:nvPr>
            <p:custDataLst>
              <p:tags r:id="rId55"/>
            </p:custDataLst>
          </p:nvPr>
        </p:nvSpPr>
        <p:spPr>
          <a:xfrm>
            <a:off x="11176000" y="28205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71" name="OTLSHAPE_T_b130cb5d18a648f5800a007dd80f0381_Title">
            <a:extLst>
              <a:ext uri="{FF2B5EF4-FFF2-40B4-BE49-F238E27FC236}">
                <a16:creationId xmlns:a16="http://schemas.microsoft.com/office/drawing/2014/main" id="{DDE2BACD-F656-9D48-95A4-0309FF5F0C39}"/>
              </a:ext>
            </a:extLst>
          </p:cNvPr>
          <p:cNvSpPr/>
          <p:nvPr>
            <p:custDataLst>
              <p:tags r:id="rId56"/>
            </p:custDataLst>
          </p:nvPr>
        </p:nvSpPr>
        <p:spPr>
          <a:xfrm>
            <a:off x="8001000" y="2807855"/>
            <a:ext cx="1625600" cy="152400"/>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CARD DATA SCANNING</a:t>
            </a:r>
          </a:p>
        </p:txBody>
      </p:sp>
      <p:sp>
        <p:nvSpPr>
          <p:cNvPr id="72" name="OTLSHAPE_T_cd9199f8e89c44889afa3fe1097a7c62_Shape">
            <a:extLst>
              <a:ext uri="{FF2B5EF4-FFF2-40B4-BE49-F238E27FC236}">
                <a16:creationId xmlns:a16="http://schemas.microsoft.com/office/drawing/2014/main" id="{0CA12D0F-6306-2745-AC5A-664264A95E17}"/>
              </a:ext>
            </a:extLst>
          </p:cNvPr>
          <p:cNvSpPr/>
          <p:nvPr>
            <p:custDataLst>
              <p:tags r:id="rId57"/>
            </p:custDataLst>
          </p:nvPr>
        </p:nvSpPr>
        <p:spPr>
          <a:xfrm>
            <a:off x="2768600" y="3036455"/>
            <a:ext cx="241300" cy="127000"/>
          </a:xfrm>
          <a:prstGeom prst="rect">
            <a:avLst/>
          </a:prstGeom>
          <a:solidFill>
            <a:srgbClr val="C00100">
              <a:alpha val="100000"/>
            </a:srgbClr>
          </a:solidFill>
        </p:spPr>
      </p:sp>
      <p:sp>
        <p:nvSpPr>
          <p:cNvPr id="73" name="OTLSHAPE_T_cd9199f8e89c44889afa3fe1097a7c62_Title">
            <a:extLst>
              <a:ext uri="{FF2B5EF4-FFF2-40B4-BE49-F238E27FC236}">
                <a16:creationId xmlns:a16="http://schemas.microsoft.com/office/drawing/2014/main" id="{4467B8E1-C584-994B-A814-F24A30221FA6}"/>
              </a:ext>
            </a:extLst>
          </p:cNvPr>
          <p:cNvSpPr/>
          <p:nvPr>
            <p:custDataLst>
              <p:tags r:id="rId58"/>
            </p:custDataLst>
          </p:nvPr>
        </p:nvSpPr>
        <p:spPr>
          <a:xfrm>
            <a:off x="3060700" y="30237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74" name="OTLSHAPE_T_35bdecca630449e5a73e54ac23f1f0e1_Shape">
            <a:extLst>
              <a:ext uri="{FF2B5EF4-FFF2-40B4-BE49-F238E27FC236}">
                <a16:creationId xmlns:a16="http://schemas.microsoft.com/office/drawing/2014/main" id="{D1EA5E00-8AEB-DB43-A95E-420852D3FFF3}"/>
              </a:ext>
            </a:extLst>
          </p:cNvPr>
          <p:cNvSpPr/>
          <p:nvPr>
            <p:custDataLst>
              <p:tags r:id="rId59"/>
            </p:custDataLst>
          </p:nvPr>
        </p:nvSpPr>
        <p:spPr>
          <a:xfrm>
            <a:off x="4787900" y="3214255"/>
            <a:ext cx="190500" cy="127000"/>
          </a:xfrm>
          <a:prstGeom prst="rect">
            <a:avLst/>
          </a:prstGeom>
          <a:solidFill>
            <a:srgbClr val="C00100">
              <a:alpha val="100000"/>
            </a:srgbClr>
          </a:solidFill>
        </p:spPr>
      </p:sp>
      <p:sp>
        <p:nvSpPr>
          <p:cNvPr id="75" name="OTLSHAPE_T_35bdecca630449e5a73e54ac23f1f0e1_Title">
            <a:extLst>
              <a:ext uri="{FF2B5EF4-FFF2-40B4-BE49-F238E27FC236}">
                <a16:creationId xmlns:a16="http://schemas.microsoft.com/office/drawing/2014/main" id="{7D27323D-A3E6-FB4D-83E3-BDF8909B7219}"/>
              </a:ext>
            </a:extLst>
          </p:cNvPr>
          <p:cNvSpPr/>
          <p:nvPr>
            <p:custDataLst>
              <p:tags r:id="rId60"/>
            </p:custDataLst>
          </p:nvPr>
        </p:nvSpPr>
        <p:spPr>
          <a:xfrm>
            <a:off x="5029200" y="3214255"/>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C0 Pentesting</a:t>
            </a:r>
          </a:p>
        </p:txBody>
      </p:sp>
      <p:sp>
        <p:nvSpPr>
          <p:cNvPr id="76" name="OTLSHAPE_T_9bef5250c1b64a0bb8509fc4a70219c3_Shape">
            <a:extLst>
              <a:ext uri="{FF2B5EF4-FFF2-40B4-BE49-F238E27FC236}">
                <a16:creationId xmlns:a16="http://schemas.microsoft.com/office/drawing/2014/main" id="{2F49F7F1-053E-EA4C-B8EA-C6DD6E6C752E}"/>
              </a:ext>
            </a:extLst>
          </p:cNvPr>
          <p:cNvSpPr/>
          <p:nvPr>
            <p:custDataLst>
              <p:tags r:id="rId61"/>
            </p:custDataLst>
          </p:nvPr>
        </p:nvSpPr>
        <p:spPr>
          <a:xfrm>
            <a:off x="9271000" y="3404755"/>
            <a:ext cx="139700" cy="127000"/>
          </a:xfrm>
          <a:prstGeom prst="rect">
            <a:avLst/>
          </a:prstGeom>
          <a:solidFill>
            <a:srgbClr val="C00100">
              <a:alpha val="100000"/>
            </a:srgbClr>
          </a:solidFill>
        </p:spPr>
      </p:sp>
      <p:sp>
        <p:nvSpPr>
          <p:cNvPr id="77" name="OTLSHAPE_T_9bef5250c1b64a0bb8509fc4a70219c3_Title">
            <a:extLst>
              <a:ext uri="{FF2B5EF4-FFF2-40B4-BE49-F238E27FC236}">
                <a16:creationId xmlns:a16="http://schemas.microsoft.com/office/drawing/2014/main" id="{ADE21D0A-274C-7544-8779-BF468C8E7D8F}"/>
              </a:ext>
            </a:extLst>
          </p:cNvPr>
          <p:cNvSpPr/>
          <p:nvPr>
            <p:custDataLst>
              <p:tags r:id="rId62"/>
            </p:custDataLst>
          </p:nvPr>
        </p:nvSpPr>
        <p:spPr>
          <a:xfrm>
            <a:off x="9461500" y="3392055"/>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C0 Pentesting</a:t>
            </a:r>
          </a:p>
        </p:txBody>
      </p:sp>
      <p:sp>
        <p:nvSpPr>
          <p:cNvPr id="78" name="OTLSHAPE_T_5cf8fbf6b82e4fc5a9e8fdcbfdf52ea4_Shape">
            <a:extLst>
              <a:ext uri="{FF2B5EF4-FFF2-40B4-BE49-F238E27FC236}">
                <a16:creationId xmlns:a16="http://schemas.microsoft.com/office/drawing/2014/main" id="{97BB93E4-93C4-514D-B9E8-A663255F5C7B}"/>
              </a:ext>
            </a:extLst>
          </p:cNvPr>
          <p:cNvSpPr/>
          <p:nvPr>
            <p:custDataLst>
              <p:tags r:id="rId63"/>
            </p:custDataLst>
          </p:nvPr>
        </p:nvSpPr>
        <p:spPr>
          <a:xfrm>
            <a:off x="9918700" y="3582555"/>
            <a:ext cx="241300" cy="127000"/>
          </a:xfrm>
          <a:prstGeom prst="rect">
            <a:avLst/>
          </a:prstGeom>
          <a:solidFill>
            <a:srgbClr val="C00100">
              <a:alpha val="100000"/>
            </a:srgbClr>
          </a:solidFill>
        </p:spPr>
      </p:sp>
      <p:sp>
        <p:nvSpPr>
          <p:cNvPr id="79" name="OTLSHAPE_T_5cf8fbf6b82e4fc5a9e8fdcbfdf52ea4_Title">
            <a:extLst>
              <a:ext uri="{FF2B5EF4-FFF2-40B4-BE49-F238E27FC236}">
                <a16:creationId xmlns:a16="http://schemas.microsoft.com/office/drawing/2014/main" id="{84820558-C010-CF47-9398-D649E7D8748C}"/>
              </a:ext>
            </a:extLst>
          </p:cNvPr>
          <p:cNvSpPr/>
          <p:nvPr>
            <p:custDataLst>
              <p:tags r:id="rId64"/>
            </p:custDataLst>
          </p:nvPr>
        </p:nvSpPr>
        <p:spPr>
          <a:xfrm>
            <a:off x="10198100" y="3582555"/>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CI Pentesting</a:t>
            </a:r>
          </a:p>
        </p:txBody>
      </p:sp>
      <p:sp>
        <p:nvSpPr>
          <p:cNvPr id="80" name="OTLSHAPE_T_486c799afe48420d9cdf5171cd981b51_Shape">
            <a:extLst>
              <a:ext uri="{FF2B5EF4-FFF2-40B4-BE49-F238E27FC236}">
                <a16:creationId xmlns:a16="http://schemas.microsoft.com/office/drawing/2014/main" id="{A8EA4150-25E8-B840-BC7C-86852022FB5F}"/>
              </a:ext>
            </a:extLst>
          </p:cNvPr>
          <p:cNvSpPr/>
          <p:nvPr>
            <p:custDataLst>
              <p:tags r:id="rId65"/>
            </p:custDataLst>
          </p:nvPr>
        </p:nvSpPr>
        <p:spPr>
          <a:xfrm>
            <a:off x="5346700" y="3773055"/>
            <a:ext cx="228600" cy="127000"/>
          </a:xfrm>
          <a:prstGeom prst="rect">
            <a:avLst/>
          </a:prstGeom>
          <a:solidFill>
            <a:srgbClr val="C00100">
              <a:alpha val="100000"/>
            </a:srgbClr>
          </a:solidFill>
        </p:spPr>
      </p:sp>
      <p:sp>
        <p:nvSpPr>
          <p:cNvPr id="81" name="OTLSHAPE_T_486c799afe48420d9cdf5171cd981b51_Title">
            <a:extLst>
              <a:ext uri="{FF2B5EF4-FFF2-40B4-BE49-F238E27FC236}">
                <a16:creationId xmlns:a16="http://schemas.microsoft.com/office/drawing/2014/main" id="{C1D0FD6E-FE04-ED43-B221-7A1556E20302}"/>
              </a:ext>
            </a:extLst>
          </p:cNvPr>
          <p:cNvSpPr/>
          <p:nvPr>
            <p:custDataLst>
              <p:tags r:id="rId66"/>
            </p:custDataLst>
          </p:nvPr>
        </p:nvSpPr>
        <p:spPr>
          <a:xfrm>
            <a:off x="5626100" y="37603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82" name="OTLSHAPE_T_16ee24a437744a8d89836856cbfa650d_Shape">
            <a:extLst>
              <a:ext uri="{FF2B5EF4-FFF2-40B4-BE49-F238E27FC236}">
                <a16:creationId xmlns:a16="http://schemas.microsoft.com/office/drawing/2014/main" id="{614C276B-B921-3C4C-8DF2-0BB58ACA435E}"/>
              </a:ext>
            </a:extLst>
          </p:cNvPr>
          <p:cNvSpPr/>
          <p:nvPr>
            <p:custDataLst>
              <p:tags r:id="rId67"/>
            </p:custDataLst>
          </p:nvPr>
        </p:nvSpPr>
        <p:spPr>
          <a:xfrm>
            <a:off x="7937500" y="3950855"/>
            <a:ext cx="241300" cy="127000"/>
          </a:xfrm>
          <a:prstGeom prst="rect">
            <a:avLst/>
          </a:prstGeom>
          <a:solidFill>
            <a:srgbClr val="C00100">
              <a:alpha val="100000"/>
            </a:srgbClr>
          </a:solidFill>
        </p:spPr>
      </p:sp>
      <p:sp>
        <p:nvSpPr>
          <p:cNvPr id="83" name="OTLSHAPE_T_16ee24a437744a8d89836856cbfa650d_Title">
            <a:extLst>
              <a:ext uri="{FF2B5EF4-FFF2-40B4-BE49-F238E27FC236}">
                <a16:creationId xmlns:a16="http://schemas.microsoft.com/office/drawing/2014/main" id="{A2E5BF10-1B80-6041-B4A6-57612D3FB83A}"/>
              </a:ext>
            </a:extLst>
          </p:cNvPr>
          <p:cNvSpPr/>
          <p:nvPr>
            <p:custDataLst>
              <p:tags r:id="rId68"/>
            </p:custDataLst>
          </p:nvPr>
        </p:nvSpPr>
        <p:spPr>
          <a:xfrm>
            <a:off x="8229600" y="39508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84" name="OTLSHAPE_T_0afa3a7ab46e4e2089bc66e8d013752f_Shape">
            <a:extLst>
              <a:ext uri="{FF2B5EF4-FFF2-40B4-BE49-F238E27FC236}">
                <a16:creationId xmlns:a16="http://schemas.microsoft.com/office/drawing/2014/main" id="{1BEF8E5B-80C3-3E41-8E7E-F255299FC327}"/>
              </a:ext>
            </a:extLst>
          </p:cNvPr>
          <p:cNvSpPr/>
          <p:nvPr>
            <p:custDataLst>
              <p:tags r:id="rId69"/>
            </p:custDataLst>
          </p:nvPr>
        </p:nvSpPr>
        <p:spPr>
          <a:xfrm>
            <a:off x="10502900" y="4141355"/>
            <a:ext cx="241300" cy="127000"/>
          </a:xfrm>
          <a:prstGeom prst="rect">
            <a:avLst/>
          </a:prstGeom>
          <a:solidFill>
            <a:srgbClr val="C00100">
              <a:alpha val="100000"/>
            </a:srgbClr>
          </a:solidFill>
        </p:spPr>
      </p:sp>
      <p:sp>
        <p:nvSpPr>
          <p:cNvPr id="85" name="OTLSHAPE_T_0afa3a7ab46e4e2089bc66e8d013752f_Title">
            <a:extLst>
              <a:ext uri="{FF2B5EF4-FFF2-40B4-BE49-F238E27FC236}">
                <a16:creationId xmlns:a16="http://schemas.microsoft.com/office/drawing/2014/main" id="{FCF1D7E8-FD03-954F-BCB7-26F205500A60}"/>
              </a:ext>
            </a:extLst>
          </p:cNvPr>
          <p:cNvSpPr/>
          <p:nvPr>
            <p:custDataLst>
              <p:tags r:id="rId70"/>
            </p:custDataLst>
          </p:nvPr>
        </p:nvSpPr>
        <p:spPr>
          <a:xfrm>
            <a:off x="10795000" y="41286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86" name="OTLSHAPE_T_dff3c62287bc453dbce1d684d7a8cf6e_Shape">
            <a:extLst>
              <a:ext uri="{FF2B5EF4-FFF2-40B4-BE49-F238E27FC236}">
                <a16:creationId xmlns:a16="http://schemas.microsoft.com/office/drawing/2014/main" id="{BC663B93-C6A6-8F48-A3AD-E59A0791700B}"/>
              </a:ext>
            </a:extLst>
          </p:cNvPr>
          <p:cNvSpPr/>
          <p:nvPr>
            <p:custDataLst>
              <p:tags r:id="rId71"/>
            </p:custDataLst>
          </p:nvPr>
        </p:nvSpPr>
        <p:spPr>
          <a:xfrm>
            <a:off x="3416300" y="4319155"/>
            <a:ext cx="177800" cy="127000"/>
          </a:xfrm>
          <a:prstGeom prst="rect">
            <a:avLst/>
          </a:prstGeom>
          <a:solidFill>
            <a:srgbClr val="C00100">
              <a:alpha val="100000"/>
            </a:srgbClr>
          </a:solidFill>
        </p:spPr>
      </p:sp>
      <p:sp>
        <p:nvSpPr>
          <p:cNvPr id="87" name="OTLSHAPE_T_dff3c62287bc453dbce1d684d7a8cf6e_Title">
            <a:extLst>
              <a:ext uri="{FF2B5EF4-FFF2-40B4-BE49-F238E27FC236}">
                <a16:creationId xmlns:a16="http://schemas.microsoft.com/office/drawing/2014/main" id="{0BACA02E-166E-5E47-99FE-8E5206A92122}"/>
              </a:ext>
            </a:extLst>
          </p:cNvPr>
          <p:cNvSpPr/>
          <p:nvPr>
            <p:custDataLst>
              <p:tags r:id="rId72"/>
            </p:custDataLst>
          </p:nvPr>
        </p:nvSpPr>
        <p:spPr>
          <a:xfrm>
            <a:off x="3644900" y="43191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88" name="OTLSHAPE_T_286ad04aa7b54492b6c8ab7c94f3f50a_Shape">
            <a:extLst>
              <a:ext uri="{FF2B5EF4-FFF2-40B4-BE49-F238E27FC236}">
                <a16:creationId xmlns:a16="http://schemas.microsoft.com/office/drawing/2014/main" id="{73C0E293-10EC-F748-AD41-8591E9BDFFCD}"/>
              </a:ext>
            </a:extLst>
          </p:cNvPr>
          <p:cNvSpPr/>
          <p:nvPr>
            <p:custDataLst>
              <p:tags r:id="rId73"/>
            </p:custDataLst>
          </p:nvPr>
        </p:nvSpPr>
        <p:spPr>
          <a:xfrm>
            <a:off x="5969000" y="4509655"/>
            <a:ext cx="139700" cy="127000"/>
          </a:xfrm>
          <a:prstGeom prst="rect">
            <a:avLst/>
          </a:prstGeom>
          <a:solidFill>
            <a:srgbClr val="C00100">
              <a:alpha val="100000"/>
            </a:srgbClr>
          </a:solidFill>
        </p:spPr>
      </p:sp>
      <p:sp>
        <p:nvSpPr>
          <p:cNvPr id="89" name="OTLSHAPE_T_286ad04aa7b54492b6c8ab7c94f3f50a_Title">
            <a:extLst>
              <a:ext uri="{FF2B5EF4-FFF2-40B4-BE49-F238E27FC236}">
                <a16:creationId xmlns:a16="http://schemas.microsoft.com/office/drawing/2014/main" id="{8DE2A2C3-AAAA-094F-9C6C-44CC7A4CC7DE}"/>
              </a:ext>
            </a:extLst>
          </p:cNvPr>
          <p:cNvSpPr/>
          <p:nvPr>
            <p:custDataLst>
              <p:tags r:id="rId74"/>
            </p:custDataLst>
          </p:nvPr>
        </p:nvSpPr>
        <p:spPr>
          <a:xfrm>
            <a:off x="6159500" y="44969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90" name="OTLSHAPE_T_4366519850a04b8bb19c89841dce0d81_Shape">
            <a:extLst>
              <a:ext uri="{FF2B5EF4-FFF2-40B4-BE49-F238E27FC236}">
                <a16:creationId xmlns:a16="http://schemas.microsoft.com/office/drawing/2014/main" id="{89834E3B-368A-4C48-8C71-1A8EBB97B95F}"/>
              </a:ext>
            </a:extLst>
          </p:cNvPr>
          <p:cNvSpPr/>
          <p:nvPr>
            <p:custDataLst>
              <p:tags r:id="rId75"/>
            </p:custDataLst>
          </p:nvPr>
        </p:nvSpPr>
        <p:spPr>
          <a:xfrm>
            <a:off x="8534400" y="4687455"/>
            <a:ext cx="139700" cy="127000"/>
          </a:xfrm>
          <a:prstGeom prst="rect">
            <a:avLst/>
          </a:prstGeom>
          <a:solidFill>
            <a:srgbClr val="C00100">
              <a:alpha val="100000"/>
            </a:srgbClr>
          </a:solidFill>
        </p:spPr>
      </p:sp>
      <p:sp>
        <p:nvSpPr>
          <p:cNvPr id="91" name="OTLSHAPE_T_4366519850a04b8bb19c89841dce0d81_Title">
            <a:extLst>
              <a:ext uri="{FF2B5EF4-FFF2-40B4-BE49-F238E27FC236}">
                <a16:creationId xmlns:a16="http://schemas.microsoft.com/office/drawing/2014/main" id="{56A0B56B-3FBC-A84E-883E-57E9AE6815B0}"/>
              </a:ext>
            </a:extLst>
          </p:cNvPr>
          <p:cNvSpPr/>
          <p:nvPr>
            <p:custDataLst>
              <p:tags r:id="rId76"/>
            </p:custDataLst>
          </p:nvPr>
        </p:nvSpPr>
        <p:spPr>
          <a:xfrm>
            <a:off x="8724900" y="46874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92" name="OTLSHAPE_T_f5b5a72a7deb4c08aa58abbec661bda8_Shape">
            <a:extLst>
              <a:ext uri="{FF2B5EF4-FFF2-40B4-BE49-F238E27FC236}">
                <a16:creationId xmlns:a16="http://schemas.microsoft.com/office/drawing/2014/main" id="{30ABD90A-BDA4-B149-B0E9-71444F58CC2B}"/>
              </a:ext>
            </a:extLst>
          </p:cNvPr>
          <p:cNvSpPr/>
          <p:nvPr>
            <p:custDataLst>
              <p:tags r:id="rId77"/>
            </p:custDataLst>
          </p:nvPr>
        </p:nvSpPr>
        <p:spPr>
          <a:xfrm>
            <a:off x="10909300" y="4877955"/>
            <a:ext cx="139700" cy="127000"/>
          </a:xfrm>
          <a:prstGeom prst="rect">
            <a:avLst/>
          </a:prstGeom>
          <a:solidFill>
            <a:srgbClr val="C00100">
              <a:alpha val="100000"/>
            </a:srgbClr>
          </a:solidFill>
        </p:spPr>
      </p:sp>
      <p:sp>
        <p:nvSpPr>
          <p:cNvPr id="93" name="OTLSHAPE_T_f5b5a72a7deb4c08aa58abbec661bda8_Title">
            <a:extLst>
              <a:ext uri="{FF2B5EF4-FFF2-40B4-BE49-F238E27FC236}">
                <a16:creationId xmlns:a16="http://schemas.microsoft.com/office/drawing/2014/main" id="{04EE29D6-F9BD-FD4D-8E28-E22987593113}"/>
              </a:ext>
            </a:extLst>
          </p:cNvPr>
          <p:cNvSpPr/>
          <p:nvPr>
            <p:custDataLst>
              <p:tags r:id="rId78"/>
            </p:custDataLst>
          </p:nvPr>
        </p:nvSpPr>
        <p:spPr>
          <a:xfrm>
            <a:off x="11087100" y="4865255"/>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Tree>
    <p:extLst>
      <p:ext uri="{BB962C8B-B14F-4D97-AF65-F5344CB8AC3E}">
        <p14:creationId xmlns:p14="http://schemas.microsoft.com/office/powerpoint/2010/main" val="297095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ppt_x"/>
                                          </p:val>
                                        </p:tav>
                                        <p:tav tm="100000">
                                          <p:val>
                                            <p:strVal val="#ppt_x"/>
                                          </p:val>
                                        </p:tav>
                                      </p:tavLst>
                                    </p:anim>
                                    <p:anim calcmode="lin" valueType="num">
                                      <p:cBhvr additive="base">
                                        <p:cTn id="36" dur="5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3" grpId="0"/>
      <p:bldP spid="44" grpId="0"/>
      <p:bldP spid="46"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0" name="Rectangle 7">
            <a:extLst>
              <a:ext uri="{FF2B5EF4-FFF2-40B4-BE49-F238E27FC236}">
                <a16:creationId xmlns:a16="http://schemas.microsoft.com/office/drawing/2014/main" id="{A14902AA-4E7E-4D93-A756-AC2EF9AAF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51" name="Freeform 6">
            <a:extLst>
              <a:ext uri="{FF2B5EF4-FFF2-40B4-BE49-F238E27FC236}">
                <a16:creationId xmlns:a16="http://schemas.microsoft.com/office/drawing/2014/main" id="{AE0AE5A0-0098-4DC4-82DC-CCE4071B6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52" name="Rectangle 11">
            <a:extLst>
              <a:ext uri="{FF2B5EF4-FFF2-40B4-BE49-F238E27FC236}">
                <a16:creationId xmlns:a16="http://schemas.microsoft.com/office/drawing/2014/main" id="{B6D28670-6E3D-4F4B-AD22-EFA33BF3C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a:xfrm>
            <a:off x="1371600" y="1281916"/>
            <a:ext cx="9601200" cy="1485900"/>
          </a:xfrm>
        </p:spPr>
        <p:txBody>
          <a:bodyPr>
            <a:normAutofit/>
          </a:bodyPr>
          <a:lstStyle/>
          <a:p>
            <a:r>
              <a:rPr lang="en-US" dirty="0"/>
              <a:t>Talks</a:t>
            </a:r>
          </a:p>
        </p:txBody>
      </p:sp>
      <p:sp>
        <p:nvSpPr>
          <p:cNvPr id="53" name="Content Placeholder 2">
            <a:extLst>
              <a:ext uri="{FF2B5EF4-FFF2-40B4-BE49-F238E27FC236}">
                <a16:creationId xmlns:a16="http://schemas.microsoft.com/office/drawing/2014/main" id="{1957F7B0-E340-3943-A2E0-F64C79A20494}"/>
              </a:ext>
            </a:extLst>
          </p:cNvPr>
          <p:cNvSpPr>
            <a:spLocks noGrp="1"/>
          </p:cNvSpPr>
          <p:nvPr>
            <p:ph idx="1"/>
          </p:nvPr>
        </p:nvSpPr>
        <p:spPr>
          <a:xfrm>
            <a:off x="1371600" y="2635845"/>
            <a:ext cx="9601200" cy="3310726"/>
          </a:xfrm>
        </p:spPr>
        <p:txBody>
          <a:bodyPr>
            <a:normAutofit lnSpcReduction="10000"/>
          </a:bodyPr>
          <a:lstStyle/>
          <a:p>
            <a:pPr fontAlgn="base"/>
            <a:r>
              <a:rPr lang="nb-NO" sz="2200" b="1" dirty="0" err="1"/>
              <a:t>EHiN</a:t>
            </a:r>
            <a:r>
              <a:rPr lang="nb-NO" sz="2200" b="1" dirty="0"/>
              <a:t> 2018</a:t>
            </a:r>
          </a:p>
          <a:p>
            <a:pPr marL="530352" lvl="1" indent="0" fontAlgn="base">
              <a:buNone/>
            </a:pPr>
            <a:r>
              <a:rPr lang="nb-NO" dirty="0"/>
              <a:t>Kan krypto gjøre at hvor data lagres blir uvesentlig?</a:t>
            </a:r>
          </a:p>
          <a:p>
            <a:pPr fontAlgn="base"/>
            <a:r>
              <a:rPr lang="nb-NO" sz="2200" b="1" dirty="0"/>
              <a:t>NDC Oslo 2018</a:t>
            </a:r>
          </a:p>
          <a:p>
            <a:pPr marL="530352" lvl="1" indent="0" fontAlgn="base">
              <a:buNone/>
            </a:pPr>
            <a:r>
              <a:rPr lang="nb-NO" dirty="0" err="1"/>
              <a:t>Getting</a:t>
            </a:r>
            <a:r>
              <a:rPr lang="nb-NO" dirty="0"/>
              <a:t> </a:t>
            </a:r>
            <a:r>
              <a:rPr lang="nb-NO" dirty="0" err="1"/>
              <a:t>benefits</a:t>
            </a:r>
            <a:r>
              <a:rPr lang="nb-NO" dirty="0"/>
              <a:t> </a:t>
            </a:r>
            <a:r>
              <a:rPr lang="nb-NO" dirty="0" err="1"/>
              <a:t>of</a:t>
            </a:r>
            <a:r>
              <a:rPr lang="nb-NO" dirty="0"/>
              <a:t> OWASP ASVS at initial </a:t>
            </a:r>
            <a:r>
              <a:rPr lang="nb-NO" dirty="0" err="1"/>
              <a:t>phases</a:t>
            </a:r>
            <a:endParaRPr lang="nb-NO" dirty="0"/>
          </a:p>
          <a:p>
            <a:pPr fontAlgn="base"/>
            <a:r>
              <a:rPr lang="nb-NO" sz="2200" b="1" dirty="0" err="1"/>
              <a:t>PHDays</a:t>
            </a:r>
            <a:r>
              <a:rPr lang="nb-NO" sz="2200" b="1" dirty="0"/>
              <a:t> 7</a:t>
            </a:r>
          </a:p>
          <a:p>
            <a:pPr marL="530352" lvl="1" indent="0" fontAlgn="base">
              <a:buNone/>
            </a:pPr>
            <a:r>
              <a:rPr lang="nb-NO" dirty="0"/>
              <a:t>Jumping from </a:t>
            </a:r>
            <a:r>
              <a:rPr lang="nb-NO" dirty="0" err="1"/>
              <a:t>Tenable's</a:t>
            </a:r>
            <a:r>
              <a:rPr lang="nb-NO" dirty="0"/>
              <a:t> </a:t>
            </a:r>
            <a:r>
              <a:rPr lang="nb-NO" dirty="0" err="1"/>
              <a:t>SecurityCenter</a:t>
            </a:r>
            <a:r>
              <a:rPr lang="nb-NO" dirty="0"/>
              <a:t> CV to </a:t>
            </a:r>
            <a:r>
              <a:rPr lang="nb-NO" dirty="0" err="1"/>
              <a:t>production</a:t>
            </a:r>
            <a:r>
              <a:rPr lang="nb-NO" dirty="0"/>
              <a:t> </a:t>
            </a:r>
            <a:r>
              <a:rPr lang="nb-NO" dirty="0" err="1"/>
              <a:t>environments</a:t>
            </a:r>
            <a:endParaRPr lang="nb-NO" dirty="0"/>
          </a:p>
          <a:p>
            <a:pPr fontAlgn="base"/>
            <a:r>
              <a:rPr lang="nb-NO" sz="2200" b="1" dirty="0" err="1"/>
              <a:t>TestWarez</a:t>
            </a:r>
            <a:r>
              <a:rPr lang="nb-NO" sz="2200" b="1" dirty="0"/>
              <a:t> 2016</a:t>
            </a:r>
          </a:p>
          <a:p>
            <a:pPr marL="530352" lvl="1" indent="0" fontAlgn="base">
              <a:buNone/>
            </a:pPr>
            <a:r>
              <a:rPr lang="nb-NO" dirty="0"/>
              <a:t>OWASP ASVS for </a:t>
            </a:r>
            <a:r>
              <a:rPr lang="nb-NO" dirty="0" err="1"/>
              <a:t>NFTaaS</a:t>
            </a:r>
            <a:r>
              <a:rPr lang="nb-NO" dirty="0"/>
              <a:t> in Financial Services</a:t>
            </a:r>
          </a:p>
        </p:txBody>
      </p:sp>
    </p:spTree>
    <p:extLst>
      <p:ext uri="{BB962C8B-B14F-4D97-AF65-F5344CB8AC3E}">
        <p14:creationId xmlns:p14="http://schemas.microsoft.com/office/powerpoint/2010/main" val="339600601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a:xfrm>
            <a:off x="1371600" y="198005"/>
            <a:ext cx="9601200" cy="1485900"/>
          </a:xfrm>
        </p:spPr>
        <p:txBody>
          <a:bodyPr/>
          <a:lstStyle/>
          <a:p>
            <a:r>
              <a:rPr lang="en-US" dirty="0"/>
              <a:t>Live in EVRY</a:t>
            </a:r>
          </a:p>
        </p:txBody>
      </p:sp>
      <p:sp>
        <p:nvSpPr>
          <p:cNvPr id="94" name="OTLSHAPE_TB_00000000000000000000000000000000_LeftEndCaps">
            <a:extLst>
              <a:ext uri="{FF2B5EF4-FFF2-40B4-BE49-F238E27FC236}">
                <a16:creationId xmlns:a16="http://schemas.microsoft.com/office/drawing/2014/main" id="{07ADBBE7-B2AB-4B48-A3B7-E63ACAA04A50}"/>
              </a:ext>
            </a:extLst>
          </p:cNvPr>
          <p:cNvSpPr/>
          <p:nvPr>
            <p:custDataLst>
              <p:tags r:id="rId1"/>
            </p:custDataLst>
          </p:nvPr>
        </p:nvSpPr>
        <p:spPr>
          <a:xfrm>
            <a:off x="723901" y="5372100"/>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2015</a:t>
            </a:r>
          </a:p>
        </p:txBody>
      </p:sp>
      <p:sp>
        <p:nvSpPr>
          <p:cNvPr id="95" name="OTLSHAPE_TB_00000000000000000000000000000000_RightEndCaps">
            <a:extLst>
              <a:ext uri="{FF2B5EF4-FFF2-40B4-BE49-F238E27FC236}">
                <a16:creationId xmlns:a16="http://schemas.microsoft.com/office/drawing/2014/main" id="{4142A2A0-36D9-F14C-A3B8-026C7E2CCAB1}"/>
              </a:ext>
            </a:extLst>
          </p:cNvPr>
          <p:cNvSpPr/>
          <p:nvPr>
            <p:custDataLst>
              <p:tags r:id="rId2"/>
            </p:custDataLst>
          </p:nvPr>
        </p:nvSpPr>
        <p:spPr>
          <a:xfrm>
            <a:off x="11607223" y="5372100"/>
            <a:ext cx="482600" cy="228600"/>
          </a:xfrm>
          <a:prstGeom prst="rect">
            <a:avLst/>
          </a:prstGeom>
          <a:noFill/>
        </p:spPr>
        <p:txBody>
          <a:bodyPr vert="horz" wrap="none" lIns="0" tIns="0" rIns="0" bIns="0" rtlCol="0" anchor="ctr" anchorCtr="0">
            <a:spAutoFit/>
          </a:bodyPr>
          <a:lstStyle/>
          <a:p>
            <a:pPr algn="ctr"/>
            <a:r>
              <a:rPr lang="en-US" sz="1600" b="1" i="0" u="none">
                <a:solidFill>
                  <a:srgbClr val="ED7D31">
                    <a:alpha val="100000"/>
                  </a:srgbClr>
                </a:solidFill>
                <a:latin typeface="Arial" panose="02040604050505020304" pitchFamily="18" charset="0"/>
              </a:rPr>
              <a:t>2018</a:t>
            </a:r>
          </a:p>
        </p:txBody>
      </p:sp>
      <p:sp>
        <p:nvSpPr>
          <p:cNvPr id="96" name="OTLSHAPE_TB_00000000000000000000000000000000_ScaleContainer">
            <a:extLst>
              <a:ext uri="{FF2B5EF4-FFF2-40B4-BE49-F238E27FC236}">
                <a16:creationId xmlns:a16="http://schemas.microsoft.com/office/drawing/2014/main" id="{621AB37F-3C65-FE4B-AAF8-7F4F67789359}"/>
              </a:ext>
            </a:extLst>
          </p:cNvPr>
          <p:cNvSpPr/>
          <p:nvPr>
            <p:custDataLst>
              <p:tags r:id="rId3"/>
            </p:custDataLst>
          </p:nvPr>
        </p:nvSpPr>
        <p:spPr>
          <a:xfrm>
            <a:off x="1270000" y="5295900"/>
            <a:ext cx="10274300" cy="381000"/>
          </a:xfrm>
          <a:prstGeom prst="roundRect">
            <a:avLst/>
          </a:prstGeom>
          <a:solidFill>
            <a:srgbClr val="593E70">
              <a:alpha val="100000"/>
            </a:srgbClr>
          </a:solidFill>
        </p:spPr>
      </p:sp>
      <p:sp>
        <p:nvSpPr>
          <p:cNvPr id="97" name="OTLSHAPE_TB_00000000000000000000000000000000_TimescaleInterval1">
            <a:extLst>
              <a:ext uri="{FF2B5EF4-FFF2-40B4-BE49-F238E27FC236}">
                <a16:creationId xmlns:a16="http://schemas.microsoft.com/office/drawing/2014/main" id="{0519A9F5-6161-D948-8FEC-D403E56C373D}"/>
              </a:ext>
            </a:extLst>
          </p:cNvPr>
          <p:cNvSpPr/>
          <p:nvPr>
            <p:custDataLst>
              <p:tags r:id="rId4"/>
            </p:custDataLst>
          </p:nvPr>
        </p:nvSpPr>
        <p:spPr>
          <a:xfrm>
            <a:off x="1333500" y="54102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2015</a:t>
            </a:r>
          </a:p>
        </p:txBody>
      </p:sp>
      <p:cxnSp>
        <p:nvCxnSpPr>
          <p:cNvPr id="98" name="OTLSHAPE_TB_00000000000000000000000000000000_Separator1">
            <a:extLst>
              <a:ext uri="{FF2B5EF4-FFF2-40B4-BE49-F238E27FC236}">
                <a16:creationId xmlns:a16="http://schemas.microsoft.com/office/drawing/2014/main" id="{BD6DFE79-02B5-8A44-B4CF-1683D049C3F1}"/>
              </a:ext>
            </a:extLst>
          </p:cNvPr>
          <p:cNvCxnSpPr/>
          <p:nvPr>
            <p:custDataLst>
              <p:tags r:id="rId5"/>
            </p:custDataLst>
          </p:nvPr>
        </p:nvCxnSpPr>
        <p:spPr>
          <a:xfrm>
            <a:off x="3848100" y="53848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99" name="OTLSHAPE_TB_00000000000000000000000000000000_TimescaleInterval2">
            <a:extLst>
              <a:ext uri="{FF2B5EF4-FFF2-40B4-BE49-F238E27FC236}">
                <a16:creationId xmlns:a16="http://schemas.microsoft.com/office/drawing/2014/main" id="{ACAC46ED-AA9B-9B42-A3F0-7F85E1ABB9CE}"/>
              </a:ext>
            </a:extLst>
          </p:cNvPr>
          <p:cNvSpPr/>
          <p:nvPr>
            <p:custDataLst>
              <p:tags r:id="rId6"/>
            </p:custDataLst>
          </p:nvPr>
        </p:nvSpPr>
        <p:spPr>
          <a:xfrm>
            <a:off x="3911600" y="54102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2016</a:t>
            </a:r>
          </a:p>
        </p:txBody>
      </p:sp>
      <p:cxnSp>
        <p:nvCxnSpPr>
          <p:cNvPr id="100" name="OTLSHAPE_TB_00000000000000000000000000000000_Separator2">
            <a:extLst>
              <a:ext uri="{FF2B5EF4-FFF2-40B4-BE49-F238E27FC236}">
                <a16:creationId xmlns:a16="http://schemas.microsoft.com/office/drawing/2014/main" id="{ABDD5037-AC72-664D-817F-CAD43429BEBF}"/>
              </a:ext>
            </a:extLst>
          </p:cNvPr>
          <p:cNvCxnSpPr/>
          <p:nvPr>
            <p:custDataLst>
              <p:tags r:id="rId7"/>
            </p:custDataLst>
          </p:nvPr>
        </p:nvCxnSpPr>
        <p:spPr>
          <a:xfrm>
            <a:off x="6413500" y="53848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01" name="OTLSHAPE_TB_00000000000000000000000000000000_TimescaleInterval3">
            <a:extLst>
              <a:ext uri="{FF2B5EF4-FFF2-40B4-BE49-F238E27FC236}">
                <a16:creationId xmlns:a16="http://schemas.microsoft.com/office/drawing/2014/main" id="{64D36F1D-BF33-4C4D-9629-04B99A02C037}"/>
              </a:ext>
            </a:extLst>
          </p:cNvPr>
          <p:cNvSpPr/>
          <p:nvPr>
            <p:custDataLst>
              <p:tags r:id="rId8"/>
            </p:custDataLst>
          </p:nvPr>
        </p:nvSpPr>
        <p:spPr>
          <a:xfrm>
            <a:off x="6477000" y="54102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2017</a:t>
            </a:r>
          </a:p>
        </p:txBody>
      </p:sp>
      <p:cxnSp>
        <p:nvCxnSpPr>
          <p:cNvPr id="102" name="OTLSHAPE_TB_00000000000000000000000000000000_Separator3">
            <a:extLst>
              <a:ext uri="{FF2B5EF4-FFF2-40B4-BE49-F238E27FC236}">
                <a16:creationId xmlns:a16="http://schemas.microsoft.com/office/drawing/2014/main" id="{35723C5A-94AF-3743-A4ED-E4BBC960AD3B}"/>
              </a:ext>
            </a:extLst>
          </p:cNvPr>
          <p:cNvCxnSpPr/>
          <p:nvPr>
            <p:custDataLst>
              <p:tags r:id="rId9"/>
            </p:custDataLst>
          </p:nvPr>
        </p:nvCxnSpPr>
        <p:spPr>
          <a:xfrm>
            <a:off x="8978900" y="53848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03" name="OTLSHAPE_TB_00000000000000000000000000000000_TimescaleInterval4">
            <a:extLst>
              <a:ext uri="{FF2B5EF4-FFF2-40B4-BE49-F238E27FC236}">
                <a16:creationId xmlns:a16="http://schemas.microsoft.com/office/drawing/2014/main" id="{A350AA57-951E-F544-A084-5377BD099D69}"/>
              </a:ext>
            </a:extLst>
          </p:cNvPr>
          <p:cNvSpPr/>
          <p:nvPr>
            <p:custDataLst>
              <p:tags r:id="rId10"/>
            </p:custDataLst>
          </p:nvPr>
        </p:nvSpPr>
        <p:spPr>
          <a:xfrm>
            <a:off x="9042400" y="54102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2018</a:t>
            </a:r>
          </a:p>
        </p:txBody>
      </p:sp>
      <p:cxnSp>
        <p:nvCxnSpPr>
          <p:cNvPr id="104" name="OTLSHAPE_M_f0650d82d03d4a12be66d34d8ef1376d_Connector1">
            <a:extLst>
              <a:ext uri="{FF2B5EF4-FFF2-40B4-BE49-F238E27FC236}">
                <a16:creationId xmlns:a16="http://schemas.microsoft.com/office/drawing/2014/main" id="{72AA5AE4-9E9C-ED4D-9DCB-9DED7A913A03}"/>
              </a:ext>
            </a:extLst>
          </p:cNvPr>
          <p:cNvCxnSpPr/>
          <p:nvPr>
            <p:custDataLst>
              <p:tags r:id="rId11"/>
            </p:custDataLst>
          </p:nvPr>
        </p:nvCxnSpPr>
        <p:spPr>
          <a:xfrm>
            <a:off x="8610600" y="4800600"/>
            <a:ext cx="0" cy="495300"/>
          </a:xfrm>
          <a:prstGeom prst="line">
            <a:avLst/>
          </a:prstGeom>
          <a:ln w="12700" cap="flat" cmpd="sng" algn="ctr">
            <a:solidFill>
              <a:srgbClr val="80B9DE">
                <a:alpha val="100000"/>
              </a:srgbClr>
            </a:solidFill>
            <a:prstDash val="solid"/>
            <a:headEnd type="none" w="med" len="med"/>
            <a:tailEnd type="none" w="med" len="med"/>
          </a:ln>
        </p:spPr>
      </p:cxnSp>
      <p:cxnSp>
        <p:nvCxnSpPr>
          <p:cNvPr id="105" name="OTLSHAPE_M_7673b216c4cc4733871b757548cef9ab_Connector1">
            <a:extLst>
              <a:ext uri="{FF2B5EF4-FFF2-40B4-BE49-F238E27FC236}">
                <a16:creationId xmlns:a16="http://schemas.microsoft.com/office/drawing/2014/main" id="{49A08549-217D-1342-8EB6-3F0BE7909E86}"/>
              </a:ext>
            </a:extLst>
          </p:cNvPr>
          <p:cNvCxnSpPr/>
          <p:nvPr>
            <p:custDataLst>
              <p:tags r:id="rId12"/>
            </p:custDataLst>
          </p:nvPr>
        </p:nvCxnSpPr>
        <p:spPr>
          <a:xfrm>
            <a:off x="10820400" y="4876800"/>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106" name="OTLSHAPE_T_66faa027384b41cea49b23a6457e350b_LeftVerticalConnector3">
            <a:extLst>
              <a:ext uri="{FF2B5EF4-FFF2-40B4-BE49-F238E27FC236}">
                <a16:creationId xmlns:a16="http://schemas.microsoft.com/office/drawing/2014/main" id="{0B569AFB-2293-6D4F-8A2D-823AA06C2B77}"/>
              </a:ext>
            </a:extLst>
          </p:cNvPr>
          <p:cNvCxnSpPr/>
          <p:nvPr>
            <p:custDataLst>
              <p:tags r:id="rId13"/>
            </p:custDataLst>
          </p:nvPr>
        </p:nvCxnSpPr>
        <p:spPr>
          <a:xfrm>
            <a:off x="1955800" y="1752600"/>
            <a:ext cx="0" cy="3543300"/>
          </a:xfrm>
          <a:prstGeom prst="line">
            <a:avLst/>
          </a:prstGeom>
          <a:ln w="12700" cap="flat" cmpd="sng" algn="ctr">
            <a:solidFill>
              <a:srgbClr val="CCCCCC">
                <a:alpha val="100000"/>
              </a:srgbClr>
            </a:solidFill>
            <a:prstDash val="solid"/>
            <a:headEnd type="none" w="med" len="med"/>
            <a:tailEnd type="none" w="med" len="med"/>
          </a:ln>
        </p:spPr>
      </p:cxnSp>
      <p:cxnSp>
        <p:nvCxnSpPr>
          <p:cNvPr id="107" name="OTLSHAPE_T_66faa027384b41cea49b23a6457e350b_RightVerticalConnector6">
            <a:extLst>
              <a:ext uri="{FF2B5EF4-FFF2-40B4-BE49-F238E27FC236}">
                <a16:creationId xmlns:a16="http://schemas.microsoft.com/office/drawing/2014/main" id="{21803AD9-D210-9F42-9212-2B65C9072D6B}"/>
              </a:ext>
            </a:extLst>
          </p:cNvPr>
          <p:cNvCxnSpPr/>
          <p:nvPr>
            <p:custDataLst>
              <p:tags r:id="rId14"/>
            </p:custDataLst>
          </p:nvPr>
        </p:nvCxnSpPr>
        <p:spPr>
          <a:xfrm>
            <a:off x="11125200" y="2413000"/>
            <a:ext cx="0" cy="1143000"/>
          </a:xfrm>
          <a:prstGeom prst="line">
            <a:avLst/>
          </a:prstGeom>
          <a:ln w="12700" cap="flat" cmpd="sng" algn="ctr">
            <a:solidFill>
              <a:srgbClr val="CCCCCC">
                <a:alpha val="100000"/>
              </a:srgbClr>
            </a:solidFill>
            <a:prstDash val="solid"/>
            <a:headEnd type="none" w="med" len="med"/>
            <a:tailEnd type="none" w="med" len="med"/>
          </a:ln>
        </p:spPr>
      </p:cxnSp>
      <p:cxnSp>
        <p:nvCxnSpPr>
          <p:cNvPr id="108" name="OTLSHAPE_T_66faa027384b41cea49b23a6457e350b_RightVerticalConnector7">
            <a:extLst>
              <a:ext uri="{FF2B5EF4-FFF2-40B4-BE49-F238E27FC236}">
                <a16:creationId xmlns:a16="http://schemas.microsoft.com/office/drawing/2014/main" id="{82B6B94B-9DA9-9F44-892E-EF7571352A0C}"/>
              </a:ext>
            </a:extLst>
          </p:cNvPr>
          <p:cNvCxnSpPr/>
          <p:nvPr>
            <p:custDataLst>
              <p:tags r:id="rId15"/>
            </p:custDataLst>
          </p:nvPr>
        </p:nvCxnSpPr>
        <p:spPr>
          <a:xfrm>
            <a:off x="11125200" y="3708400"/>
            <a:ext cx="0" cy="584200"/>
          </a:xfrm>
          <a:prstGeom prst="line">
            <a:avLst/>
          </a:prstGeom>
          <a:ln w="12700" cap="flat" cmpd="sng" algn="ctr">
            <a:solidFill>
              <a:srgbClr val="CCCCCC">
                <a:alpha val="100000"/>
              </a:srgbClr>
            </a:solidFill>
            <a:prstDash val="solid"/>
            <a:headEnd type="none" w="med" len="med"/>
            <a:tailEnd type="none" w="med" len="med"/>
          </a:ln>
        </p:spPr>
      </p:cxnSp>
      <p:cxnSp>
        <p:nvCxnSpPr>
          <p:cNvPr id="109" name="OTLSHAPE_T_66faa027384b41cea49b23a6457e350b_RightVerticalConnector8">
            <a:extLst>
              <a:ext uri="{FF2B5EF4-FFF2-40B4-BE49-F238E27FC236}">
                <a16:creationId xmlns:a16="http://schemas.microsoft.com/office/drawing/2014/main" id="{E594D53A-3479-7C4F-9BFE-F7D76D1F3F2D}"/>
              </a:ext>
            </a:extLst>
          </p:cNvPr>
          <p:cNvCxnSpPr/>
          <p:nvPr>
            <p:custDataLst>
              <p:tags r:id="rId16"/>
            </p:custDataLst>
          </p:nvPr>
        </p:nvCxnSpPr>
        <p:spPr>
          <a:xfrm>
            <a:off x="11125200" y="4445000"/>
            <a:ext cx="0" cy="355600"/>
          </a:xfrm>
          <a:prstGeom prst="line">
            <a:avLst/>
          </a:prstGeom>
          <a:ln w="12700" cap="flat" cmpd="sng" algn="ctr">
            <a:solidFill>
              <a:srgbClr val="CCCCCC">
                <a:alpha val="100000"/>
              </a:srgbClr>
            </a:solidFill>
            <a:prstDash val="solid"/>
            <a:headEnd type="none" w="med" len="med"/>
            <a:tailEnd type="none" w="med" len="med"/>
          </a:ln>
        </p:spPr>
      </p:cxnSp>
      <p:cxnSp>
        <p:nvCxnSpPr>
          <p:cNvPr id="110" name="OTLSHAPE_T_66faa027384b41cea49b23a6457e350b_RightVerticalConnector10">
            <a:extLst>
              <a:ext uri="{FF2B5EF4-FFF2-40B4-BE49-F238E27FC236}">
                <a16:creationId xmlns:a16="http://schemas.microsoft.com/office/drawing/2014/main" id="{FC041154-E1A7-804D-83F5-2A24107420AA}"/>
              </a:ext>
            </a:extLst>
          </p:cNvPr>
          <p:cNvCxnSpPr/>
          <p:nvPr>
            <p:custDataLst>
              <p:tags r:id="rId17"/>
            </p:custDataLst>
          </p:nvPr>
        </p:nvCxnSpPr>
        <p:spPr>
          <a:xfrm>
            <a:off x="11125200" y="5080000"/>
            <a:ext cx="0" cy="215900"/>
          </a:xfrm>
          <a:prstGeom prst="line">
            <a:avLst/>
          </a:prstGeom>
          <a:ln w="12700" cap="flat" cmpd="sng" algn="ctr">
            <a:solidFill>
              <a:srgbClr val="CCCCCC">
                <a:alpha val="100000"/>
              </a:srgbClr>
            </a:solidFill>
            <a:prstDash val="solid"/>
            <a:headEnd type="none" w="med" len="med"/>
            <a:tailEnd type="none" w="med" len="med"/>
          </a:ln>
        </p:spPr>
      </p:cxnSp>
      <p:cxnSp>
        <p:nvCxnSpPr>
          <p:cNvPr id="111" name="OTLSHAPE_M_831d47ee39b44db9a208bd08aa009b8f_Connector1">
            <a:extLst>
              <a:ext uri="{FF2B5EF4-FFF2-40B4-BE49-F238E27FC236}">
                <a16:creationId xmlns:a16="http://schemas.microsoft.com/office/drawing/2014/main" id="{B1468338-6F4F-AF48-ABAB-942799884986}"/>
              </a:ext>
            </a:extLst>
          </p:cNvPr>
          <p:cNvCxnSpPr/>
          <p:nvPr>
            <p:custDataLst>
              <p:tags r:id="rId18"/>
            </p:custDataLst>
          </p:nvPr>
        </p:nvCxnSpPr>
        <p:spPr>
          <a:xfrm>
            <a:off x="5740400" y="5740400"/>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112" name="OTLSHAPE_M_831d47ee39b44db9a208bd08aa009b8f_Connector2">
            <a:extLst>
              <a:ext uri="{FF2B5EF4-FFF2-40B4-BE49-F238E27FC236}">
                <a16:creationId xmlns:a16="http://schemas.microsoft.com/office/drawing/2014/main" id="{28818651-80E6-1747-AEB4-DAEACF73104D}"/>
              </a:ext>
            </a:extLst>
          </p:cNvPr>
          <p:cNvCxnSpPr/>
          <p:nvPr>
            <p:custDataLst>
              <p:tags r:id="rId19"/>
            </p:custDataLst>
          </p:nvPr>
        </p:nvCxnSpPr>
        <p:spPr>
          <a:xfrm>
            <a:off x="5740400" y="6451600"/>
            <a:ext cx="0" cy="88900"/>
          </a:xfrm>
          <a:prstGeom prst="line">
            <a:avLst/>
          </a:prstGeom>
          <a:ln w="12700" cap="flat" cmpd="sng" algn="ctr">
            <a:solidFill>
              <a:srgbClr val="80B9DE">
                <a:alpha val="100000"/>
              </a:srgbClr>
            </a:solidFill>
            <a:prstDash val="solid"/>
            <a:headEnd type="none" w="med" len="med"/>
            <a:tailEnd type="none" w="med" len="med"/>
          </a:ln>
        </p:spPr>
      </p:cxnSp>
      <p:cxnSp>
        <p:nvCxnSpPr>
          <p:cNvPr id="113" name="OTLSHAPE_M_39dab10abf8943e1a0ebc3eec493b063_Connector1">
            <a:extLst>
              <a:ext uri="{FF2B5EF4-FFF2-40B4-BE49-F238E27FC236}">
                <a16:creationId xmlns:a16="http://schemas.microsoft.com/office/drawing/2014/main" id="{D177D2BF-250E-594A-B891-08F4637591D9}"/>
              </a:ext>
            </a:extLst>
          </p:cNvPr>
          <p:cNvCxnSpPr/>
          <p:nvPr>
            <p:custDataLst>
              <p:tags r:id="rId20"/>
            </p:custDataLst>
          </p:nvPr>
        </p:nvCxnSpPr>
        <p:spPr>
          <a:xfrm>
            <a:off x="6096000" y="5702300"/>
            <a:ext cx="0" cy="292100"/>
          </a:xfrm>
          <a:prstGeom prst="line">
            <a:avLst/>
          </a:prstGeom>
          <a:ln w="12700" cap="flat" cmpd="sng" algn="ctr">
            <a:solidFill>
              <a:srgbClr val="80B9DE">
                <a:alpha val="100000"/>
              </a:srgbClr>
            </a:solidFill>
            <a:prstDash val="solid"/>
            <a:headEnd type="none" w="med" len="med"/>
            <a:tailEnd type="none" w="med" len="med"/>
          </a:ln>
        </p:spPr>
      </p:cxnSp>
      <p:sp>
        <p:nvSpPr>
          <p:cNvPr id="126" name="OTLSHAPE_M_f0650d82d03d4a12be66d34d8ef1376d_Shape">
            <a:extLst>
              <a:ext uri="{FF2B5EF4-FFF2-40B4-BE49-F238E27FC236}">
                <a16:creationId xmlns:a16="http://schemas.microsoft.com/office/drawing/2014/main" id="{D969CC32-246F-E644-A4CA-DBD1A6F0E547}"/>
              </a:ext>
            </a:extLst>
          </p:cNvPr>
          <p:cNvSpPr/>
          <p:nvPr>
            <p:custDataLst>
              <p:tags r:id="rId21"/>
            </p:custDataLst>
          </p:nvPr>
        </p:nvSpPr>
        <p:spPr>
          <a:xfrm rot="-5400000">
            <a:off x="8636000" y="4800600"/>
            <a:ext cx="165100" cy="165100"/>
          </a:xfrm>
          <a:prstGeom prst="flowChartMerge">
            <a:avLst/>
          </a:prstGeom>
          <a:solidFill>
            <a:srgbClr val="C00100">
              <a:alpha val="100000"/>
            </a:srgbClr>
          </a:solidFill>
        </p:spPr>
      </p:sp>
      <p:sp>
        <p:nvSpPr>
          <p:cNvPr id="127" name="OTLSHAPE_M_f0650d82d03d4a12be66d34d8ef1376d_Title">
            <a:extLst>
              <a:ext uri="{FF2B5EF4-FFF2-40B4-BE49-F238E27FC236}">
                <a16:creationId xmlns:a16="http://schemas.microsoft.com/office/drawing/2014/main" id="{C55F9C72-CA5C-2646-BDCD-B478DA5B6B03}"/>
              </a:ext>
            </a:extLst>
          </p:cNvPr>
          <p:cNvSpPr/>
          <p:nvPr>
            <p:custDataLst>
              <p:tags r:id="rId22"/>
            </p:custDataLst>
          </p:nvPr>
        </p:nvSpPr>
        <p:spPr>
          <a:xfrm>
            <a:off x="8839200" y="4673600"/>
            <a:ext cx="736600" cy="2921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Pentesting STB</a:t>
            </a:r>
          </a:p>
        </p:txBody>
      </p:sp>
      <p:sp>
        <p:nvSpPr>
          <p:cNvPr id="128" name="OTLSHAPE_M_f0650d82d03d4a12be66d34d8ef1376d_Date">
            <a:extLst>
              <a:ext uri="{FF2B5EF4-FFF2-40B4-BE49-F238E27FC236}">
                <a16:creationId xmlns:a16="http://schemas.microsoft.com/office/drawing/2014/main" id="{AA1EB744-53B4-8F4D-94EF-03DE90136898}"/>
              </a:ext>
            </a:extLst>
          </p:cNvPr>
          <p:cNvSpPr/>
          <p:nvPr>
            <p:custDataLst>
              <p:tags r:id="rId23"/>
            </p:custDataLst>
          </p:nvPr>
        </p:nvSpPr>
        <p:spPr>
          <a:xfrm>
            <a:off x="8839200" y="49784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7 Nov</a:t>
            </a:r>
          </a:p>
        </p:txBody>
      </p:sp>
      <p:sp>
        <p:nvSpPr>
          <p:cNvPr id="129" name="OTLSHAPE_M_7673b216c4cc4733871b757548cef9ab_Shape">
            <a:extLst>
              <a:ext uri="{FF2B5EF4-FFF2-40B4-BE49-F238E27FC236}">
                <a16:creationId xmlns:a16="http://schemas.microsoft.com/office/drawing/2014/main" id="{E1024424-893F-ED46-A31A-10879655CFB8}"/>
              </a:ext>
            </a:extLst>
          </p:cNvPr>
          <p:cNvSpPr/>
          <p:nvPr>
            <p:custDataLst>
              <p:tags r:id="rId24"/>
            </p:custDataLst>
          </p:nvPr>
        </p:nvSpPr>
        <p:spPr>
          <a:xfrm rot="-5400000">
            <a:off x="10845800" y="4876800"/>
            <a:ext cx="165100" cy="165100"/>
          </a:xfrm>
          <a:prstGeom prst="flowChartMerge">
            <a:avLst/>
          </a:prstGeom>
          <a:solidFill>
            <a:srgbClr val="C00100">
              <a:alpha val="100000"/>
            </a:srgbClr>
          </a:solidFill>
        </p:spPr>
      </p:sp>
      <p:sp>
        <p:nvSpPr>
          <p:cNvPr id="130" name="OTLSHAPE_M_7673b216c4cc4733871b757548cef9ab_Title">
            <a:extLst>
              <a:ext uri="{FF2B5EF4-FFF2-40B4-BE49-F238E27FC236}">
                <a16:creationId xmlns:a16="http://schemas.microsoft.com/office/drawing/2014/main" id="{5159B7E6-3821-CE4D-8150-D10F8296A102}"/>
              </a:ext>
            </a:extLst>
          </p:cNvPr>
          <p:cNvSpPr/>
          <p:nvPr>
            <p:custDataLst>
              <p:tags r:id="rId25"/>
            </p:custDataLst>
          </p:nvPr>
        </p:nvSpPr>
        <p:spPr>
          <a:xfrm>
            <a:off x="11049000" y="48133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Pentesting STB</a:t>
            </a:r>
          </a:p>
        </p:txBody>
      </p:sp>
      <p:sp>
        <p:nvSpPr>
          <p:cNvPr id="131" name="OTLSHAPE_M_7673b216c4cc4733871b757548cef9ab_Date">
            <a:extLst>
              <a:ext uri="{FF2B5EF4-FFF2-40B4-BE49-F238E27FC236}">
                <a16:creationId xmlns:a16="http://schemas.microsoft.com/office/drawing/2014/main" id="{46F64EC6-3A29-6A4E-BA8B-0453EA030358}"/>
              </a:ext>
            </a:extLst>
          </p:cNvPr>
          <p:cNvSpPr/>
          <p:nvPr>
            <p:custDataLst>
              <p:tags r:id="rId26"/>
            </p:custDataLst>
          </p:nvPr>
        </p:nvSpPr>
        <p:spPr>
          <a:xfrm>
            <a:off x="11049000" y="49784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18 Sep</a:t>
            </a:r>
          </a:p>
        </p:txBody>
      </p:sp>
      <p:sp>
        <p:nvSpPr>
          <p:cNvPr id="132" name="OTLSHAPE_M_511a99e9e9bb4486b01421ff0c0b655f_Shape">
            <a:extLst>
              <a:ext uri="{FF2B5EF4-FFF2-40B4-BE49-F238E27FC236}">
                <a16:creationId xmlns:a16="http://schemas.microsoft.com/office/drawing/2014/main" id="{2F7E6FCE-9290-DC43-AC64-8027217B1CC6}"/>
              </a:ext>
            </a:extLst>
          </p:cNvPr>
          <p:cNvSpPr/>
          <p:nvPr>
            <p:custDataLst>
              <p:tags r:id="rId27"/>
            </p:custDataLst>
          </p:nvPr>
        </p:nvSpPr>
        <p:spPr>
          <a:xfrm>
            <a:off x="8597900" y="5613400"/>
            <a:ext cx="152400" cy="177800"/>
          </a:xfrm>
          <a:prstGeom prst="triangle">
            <a:avLst/>
          </a:prstGeom>
          <a:solidFill>
            <a:srgbClr val="05B0F0">
              <a:alpha val="100000"/>
            </a:srgbClr>
          </a:solidFill>
        </p:spPr>
      </p:sp>
      <p:sp>
        <p:nvSpPr>
          <p:cNvPr id="133" name="OTLSHAPE_M_511a99e9e9bb4486b01421ff0c0b655f_Title">
            <a:extLst>
              <a:ext uri="{FF2B5EF4-FFF2-40B4-BE49-F238E27FC236}">
                <a16:creationId xmlns:a16="http://schemas.microsoft.com/office/drawing/2014/main" id="{44D53376-7D0D-5741-8360-29B9F437A201}"/>
              </a:ext>
            </a:extLst>
          </p:cNvPr>
          <p:cNvSpPr/>
          <p:nvPr>
            <p:custDataLst>
              <p:tags r:id="rId28"/>
            </p:custDataLst>
          </p:nvPr>
        </p:nvSpPr>
        <p:spPr>
          <a:xfrm>
            <a:off x="8420100" y="5956300"/>
            <a:ext cx="482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CISSP</a:t>
            </a:r>
          </a:p>
        </p:txBody>
      </p:sp>
      <p:sp>
        <p:nvSpPr>
          <p:cNvPr id="134" name="OTLSHAPE_M_511a99e9e9bb4486b01421ff0c0b655f_Date">
            <a:extLst>
              <a:ext uri="{FF2B5EF4-FFF2-40B4-BE49-F238E27FC236}">
                <a16:creationId xmlns:a16="http://schemas.microsoft.com/office/drawing/2014/main" id="{4CE8267F-F1E1-9E4A-BD4E-8EEB193D3235}"/>
              </a:ext>
            </a:extLst>
          </p:cNvPr>
          <p:cNvSpPr/>
          <p:nvPr>
            <p:custDataLst>
              <p:tags r:id="rId29"/>
            </p:custDataLst>
          </p:nvPr>
        </p:nvSpPr>
        <p:spPr>
          <a:xfrm>
            <a:off x="8483600" y="5816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16 Nov</a:t>
            </a:r>
          </a:p>
        </p:txBody>
      </p:sp>
      <p:sp>
        <p:nvSpPr>
          <p:cNvPr id="135" name="OTLSHAPE_M_831d47ee39b44db9a208bd08aa009b8f_Shape">
            <a:extLst>
              <a:ext uri="{FF2B5EF4-FFF2-40B4-BE49-F238E27FC236}">
                <a16:creationId xmlns:a16="http://schemas.microsoft.com/office/drawing/2014/main" id="{3F2F265E-3C97-0743-9946-B9557CDAE1CF}"/>
              </a:ext>
            </a:extLst>
          </p:cNvPr>
          <p:cNvSpPr/>
          <p:nvPr>
            <p:custDataLst>
              <p:tags r:id="rId30"/>
            </p:custDataLst>
          </p:nvPr>
        </p:nvSpPr>
        <p:spPr>
          <a:xfrm>
            <a:off x="5626100" y="5613400"/>
            <a:ext cx="228600" cy="254000"/>
          </a:xfrm>
          <a:prstGeom prst="star8">
            <a:avLst/>
          </a:prstGeom>
          <a:solidFill>
            <a:srgbClr val="8EAADB">
              <a:alpha val="100000"/>
            </a:srgbClr>
          </a:solidFill>
        </p:spPr>
      </p:sp>
      <p:sp>
        <p:nvSpPr>
          <p:cNvPr id="136" name="OTLSHAPE_M_831d47ee39b44db9a208bd08aa009b8f_Title">
            <a:extLst>
              <a:ext uri="{FF2B5EF4-FFF2-40B4-BE49-F238E27FC236}">
                <a16:creationId xmlns:a16="http://schemas.microsoft.com/office/drawing/2014/main" id="{0759253C-34AC-3843-92A8-87017FB4C95F}"/>
              </a:ext>
            </a:extLst>
          </p:cNvPr>
          <p:cNvSpPr/>
          <p:nvPr>
            <p:custDataLst>
              <p:tags r:id="rId31"/>
            </p:custDataLst>
          </p:nvPr>
        </p:nvSpPr>
        <p:spPr>
          <a:xfrm>
            <a:off x="5226050" y="6617855"/>
            <a:ext cx="977900" cy="152400"/>
          </a:xfrm>
          <a:prstGeom prst="rect">
            <a:avLst/>
          </a:prstGeom>
          <a:noFill/>
        </p:spPr>
        <p:txBody>
          <a:bodyPr vert="horz" wrap="square" lIns="0" tIns="0" rIns="0" bIns="0" rtlCol="0" anchor="ctr" anchorCtr="0">
            <a:spAutoFit/>
          </a:bodyPr>
          <a:lstStyle/>
          <a:p>
            <a:pPr algn="ctr"/>
            <a:r>
              <a:rPr lang="en-US" sz="1000" b="1" i="0" u="none" dirty="0" err="1">
                <a:solidFill>
                  <a:srgbClr val="000000">
                    <a:alpha val="100000"/>
                  </a:srgbClr>
                </a:solidFill>
                <a:latin typeface="Arial" panose="02040604050505020304" pitchFamily="18" charset="0"/>
              </a:rPr>
              <a:t>TestWarez</a:t>
            </a:r>
            <a:r>
              <a:rPr lang="en-US" sz="1000" b="1" i="0" u="none" dirty="0">
                <a:solidFill>
                  <a:srgbClr val="000000">
                    <a:alpha val="100000"/>
                  </a:srgbClr>
                </a:solidFill>
                <a:latin typeface="Arial" panose="02040604050505020304" pitchFamily="18" charset="0"/>
              </a:rPr>
              <a:t> 2016</a:t>
            </a:r>
          </a:p>
        </p:txBody>
      </p:sp>
      <p:sp>
        <p:nvSpPr>
          <p:cNvPr id="137" name="OTLSHAPE_M_831d47ee39b44db9a208bd08aa009b8f_Date">
            <a:extLst>
              <a:ext uri="{FF2B5EF4-FFF2-40B4-BE49-F238E27FC236}">
                <a16:creationId xmlns:a16="http://schemas.microsoft.com/office/drawing/2014/main" id="{97963E98-10C7-7B4A-9980-F7411F028C8B}"/>
              </a:ext>
            </a:extLst>
          </p:cNvPr>
          <p:cNvSpPr/>
          <p:nvPr>
            <p:custDataLst>
              <p:tags r:id="rId32"/>
            </p:custDataLst>
          </p:nvPr>
        </p:nvSpPr>
        <p:spPr>
          <a:xfrm>
            <a:off x="5530850" y="6478155"/>
            <a:ext cx="368300" cy="127000"/>
          </a:xfrm>
          <a:prstGeom prst="rect">
            <a:avLst/>
          </a:prstGeom>
          <a:noFill/>
        </p:spPr>
        <p:txBody>
          <a:bodyPr vert="horz" wrap="square" lIns="0" tIns="0" rIns="0" bIns="0" rtlCol="0" anchor="ctr" anchorCtr="0">
            <a:spAutoFit/>
          </a:bodyPr>
          <a:lstStyle/>
          <a:p>
            <a:pPr algn="ctr"/>
            <a:r>
              <a:rPr lang="en-US" sz="900" b="0" i="0" u="none" dirty="0">
                <a:solidFill>
                  <a:srgbClr val="44546A">
                    <a:alpha val="100000"/>
                  </a:srgbClr>
                </a:solidFill>
                <a:latin typeface="Arial" panose="02040604050505020304" pitchFamily="18" charset="0"/>
              </a:rPr>
              <a:t>26 Sep</a:t>
            </a:r>
          </a:p>
        </p:txBody>
      </p:sp>
      <p:sp>
        <p:nvSpPr>
          <p:cNvPr id="138" name="OTLSHAPE_M_259a1bf17ad5470892f2912a0b1ee7d7_Shape">
            <a:extLst>
              <a:ext uri="{FF2B5EF4-FFF2-40B4-BE49-F238E27FC236}">
                <a16:creationId xmlns:a16="http://schemas.microsoft.com/office/drawing/2014/main" id="{039AEB39-AAE2-0C49-AE7C-F7F3B2116C95}"/>
              </a:ext>
            </a:extLst>
          </p:cNvPr>
          <p:cNvSpPr/>
          <p:nvPr>
            <p:custDataLst>
              <p:tags r:id="rId33"/>
            </p:custDataLst>
          </p:nvPr>
        </p:nvSpPr>
        <p:spPr>
          <a:xfrm>
            <a:off x="7327900" y="5613400"/>
            <a:ext cx="228600" cy="254000"/>
          </a:xfrm>
          <a:prstGeom prst="star8">
            <a:avLst/>
          </a:prstGeom>
          <a:solidFill>
            <a:srgbClr val="8EAADB">
              <a:alpha val="100000"/>
            </a:srgbClr>
          </a:solidFill>
        </p:spPr>
      </p:sp>
      <p:sp>
        <p:nvSpPr>
          <p:cNvPr id="139" name="OTLSHAPE_M_259a1bf17ad5470892f2912a0b1ee7d7_Title">
            <a:extLst>
              <a:ext uri="{FF2B5EF4-FFF2-40B4-BE49-F238E27FC236}">
                <a16:creationId xmlns:a16="http://schemas.microsoft.com/office/drawing/2014/main" id="{541A3390-CCEB-5C43-A83D-D6D923D97C84}"/>
              </a:ext>
            </a:extLst>
          </p:cNvPr>
          <p:cNvSpPr/>
          <p:nvPr>
            <p:custDataLst>
              <p:tags r:id="rId34"/>
            </p:custDataLst>
          </p:nvPr>
        </p:nvSpPr>
        <p:spPr>
          <a:xfrm>
            <a:off x="7124700" y="60325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PHDays 7</a:t>
            </a:r>
          </a:p>
        </p:txBody>
      </p:sp>
      <p:sp>
        <p:nvSpPr>
          <p:cNvPr id="140" name="OTLSHAPE_M_259a1bf17ad5470892f2912a0b1ee7d7_Date">
            <a:extLst>
              <a:ext uri="{FF2B5EF4-FFF2-40B4-BE49-F238E27FC236}">
                <a16:creationId xmlns:a16="http://schemas.microsoft.com/office/drawing/2014/main" id="{585005E4-256D-744F-99F7-46CDAFE61CCF}"/>
              </a:ext>
            </a:extLst>
          </p:cNvPr>
          <p:cNvSpPr/>
          <p:nvPr>
            <p:custDataLst>
              <p:tags r:id="rId35"/>
            </p:custDataLst>
          </p:nvPr>
        </p:nvSpPr>
        <p:spPr>
          <a:xfrm>
            <a:off x="7188200" y="5892800"/>
            <a:ext cx="4826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25 May</a:t>
            </a:r>
          </a:p>
        </p:txBody>
      </p:sp>
      <p:sp>
        <p:nvSpPr>
          <p:cNvPr id="141" name="OTLSHAPE_M_34f2694266c048a9a91598e801759b9a_Shape">
            <a:extLst>
              <a:ext uri="{FF2B5EF4-FFF2-40B4-BE49-F238E27FC236}">
                <a16:creationId xmlns:a16="http://schemas.microsoft.com/office/drawing/2014/main" id="{8B8A26EB-3F7F-9049-B642-E26352B3BE17}"/>
              </a:ext>
            </a:extLst>
          </p:cNvPr>
          <p:cNvSpPr/>
          <p:nvPr>
            <p:custDataLst>
              <p:tags r:id="rId36"/>
            </p:custDataLst>
          </p:nvPr>
        </p:nvSpPr>
        <p:spPr>
          <a:xfrm>
            <a:off x="9906000" y="5613400"/>
            <a:ext cx="228600" cy="254000"/>
          </a:xfrm>
          <a:prstGeom prst="star8">
            <a:avLst/>
          </a:prstGeom>
          <a:solidFill>
            <a:srgbClr val="8EAADB">
              <a:alpha val="100000"/>
            </a:srgbClr>
          </a:solidFill>
        </p:spPr>
      </p:sp>
      <p:sp>
        <p:nvSpPr>
          <p:cNvPr id="142" name="OTLSHAPE_M_34f2694266c048a9a91598e801759b9a_Title">
            <a:extLst>
              <a:ext uri="{FF2B5EF4-FFF2-40B4-BE49-F238E27FC236}">
                <a16:creationId xmlns:a16="http://schemas.microsoft.com/office/drawing/2014/main" id="{235F7607-194E-584F-BEE9-22FC1AA13AC8}"/>
              </a:ext>
            </a:extLst>
          </p:cNvPr>
          <p:cNvSpPr/>
          <p:nvPr>
            <p:custDataLst>
              <p:tags r:id="rId37"/>
            </p:custDataLst>
          </p:nvPr>
        </p:nvSpPr>
        <p:spPr>
          <a:xfrm>
            <a:off x="9715500" y="60325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PHDays 7</a:t>
            </a:r>
          </a:p>
        </p:txBody>
      </p:sp>
      <p:sp>
        <p:nvSpPr>
          <p:cNvPr id="143" name="OTLSHAPE_M_34f2694266c048a9a91598e801759b9a_Date">
            <a:extLst>
              <a:ext uri="{FF2B5EF4-FFF2-40B4-BE49-F238E27FC236}">
                <a16:creationId xmlns:a16="http://schemas.microsoft.com/office/drawing/2014/main" id="{F3EC6E6A-E44F-D94E-860F-68CF17A9CF50}"/>
              </a:ext>
            </a:extLst>
          </p:cNvPr>
          <p:cNvSpPr/>
          <p:nvPr>
            <p:custDataLst>
              <p:tags r:id="rId38"/>
            </p:custDataLst>
          </p:nvPr>
        </p:nvSpPr>
        <p:spPr>
          <a:xfrm>
            <a:off x="9779000" y="5892800"/>
            <a:ext cx="4826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28 May</a:t>
            </a:r>
          </a:p>
        </p:txBody>
      </p:sp>
      <p:sp>
        <p:nvSpPr>
          <p:cNvPr id="144" name="OTLSHAPE_M_1bf25f2cb0594033b9f0312aa143f121_Shape">
            <a:extLst>
              <a:ext uri="{FF2B5EF4-FFF2-40B4-BE49-F238E27FC236}">
                <a16:creationId xmlns:a16="http://schemas.microsoft.com/office/drawing/2014/main" id="{75D59387-3CFE-5447-B212-E88F632EF3A8}"/>
              </a:ext>
            </a:extLst>
          </p:cNvPr>
          <p:cNvSpPr/>
          <p:nvPr>
            <p:custDataLst>
              <p:tags r:id="rId39"/>
            </p:custDataLst>
          </p:nvPr>
        </p:nvSpPr>
        <p:spPr>
          <a:xfrm>
            <a:off x="11099800" y="5613400"/>
            <a:ext cx="228600" cy="254000"/>
          </a:xfrm>
          <a:prstGeom prst="star8">
            <a:avLst/>
          </a:prstGeom>
          <a:solidFill>
            <a:srgbClr val="8EAADB">
              <a:alpha val="100000"/>
            </a:srgbClr>
          </a:solidFill>
        </p:spPr>
      </p:sp>
      <p:sp>
        <p:nvSpPr>
          <p:cNvPr id="145" name="OTLSHAPE_M_1bf25f2cb0594033b9f0312aa143f121_Title">
            <a:extLst>
              <a:ext uri="{FF2B5EF4-FFF2-40B4-BE49-F238E27FC236}">
                <a16:creationId xmlns:a16="http://schemas.microsoft.com/office/drawing/2014/main" id="{121B4C36-293D-0F42-91C8-C865B19D64DB}"/>
              </a:ext>
            </a:extLst>
          </p:cNvPr>
          <p:cNvSpPr/>
          <p:nvPr>
            <p:custDataLst>
              <p:tags r:id="rId40"/>
            </p:custDataLst>
          </p:nvPr>
        </p:nvSpPr>
        <p:spPr>
          <a:xfrm>
            <a:off x="10845800" y="6032500"/>
            <a:ext cx="736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EHiN 2018</a:t>
            </a:r>
          </a:p>
        </p:txBody>
      </p:sp>
      <p:sp>
        <p:nvSpPr>
          <p:cNvPr id="146" name="OTLSHAPE_M_1bf25f2cb0594033b9f0312aa143f121_Date">
            <a:extLst>
              <a:ext uri="{FF2B5EF4-FFF2-40B4-BE49-F238E27FC236}">
                <a16:creationId xmlns:a16="http://schemas.microsoft.com/office/drawing/2014/main" id="{1BC7A9DB-65F1-0949-85A0-148CD9DFD554}"/>
              </a:ext>
            </a:extLst>
          </p:cNvPr>
          <p:cNvSpPr/>
          <p:nvPr>
            <p:custDataLst>
              <p:tags r:id="rId41"/>
            </p:custDataLst>
          </p:nvPr>
        </p:nvSpPr>
        <p:spPr>
          <a:xfrm>
            <a:off x="11023600" y="5892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13 Nov</a:t>
            </a:r>
          </a:p>
        </p:txBody>
      </p:sp>
      <p:sp>
        <p:nvSpPr>
          <p:cNvPr id="147" name="OTLSHAPE_M_39dab10abf8943e1a0ebc3eec493b063_Shape">
            <a:extLst>
              <a:ext uri="{FF2B5EF4-FFF2-40B4-BE49-F238E27FC236}">
                <a16:creationId xmlns:a16="http://schemas.microsoft.com/office/drawing/2014/main" id="{3FB5C7E7-5167-7F46-B14C-6EE76F1A15AC}"/>
              </a:ext>
            </a:extLst>
          </p:cNvPr>
          <p:cNvSpPr/>
          <p:nvPr>
            <p:custDataLst>
              <p:tags r:id="rId42"/>
            </p:custDataLst>
          </p:nvPr>
        </p:nvSpPr>
        <p:spPr>
          <a:xfrm>
            <a:off x="6019800" y="5613400"/>
            <a:ext cx="152400" cy="177800"/>
          </a:xfrm>
          <a:prstGeom prst="triangle">
            <a:avLst/>
          </a:prstGeom>
          <a:solidFill>
            <a:srgbClr val="05B0F0">
              <a:alpha val="100000"/>
            </a:srgbClr>
          </a:solidFill>
        </p:spPr>
      </p:sp>
      <p:sp>
        <p:nvSpPr>
          <p:cNvPr id="148" name="OTLSHAPE_M_39dab10abf8943e1a0ebc3eec493b063_Title">
            <a:extLst>
              <a:ext uri="{FF2B5EF4-FFF2-40B4-BE49-F238E27FC236}">
                <a16:creationId xmlns:a16="http://schemas.microsoft.com/office/drawing/2014/main" id="{1A0204F2-E696-7241-B3E5-F81C58175E52}"/>
              </a:ext>
            </a:extLst>
          </p:cNvPr>
          <p:cNvSpPr/>
          <p:nvPr>
            <p:custDataLst>
              <p:tags r:id="rId43"/>
            </p:custDataLst>
          </p:nvPr>
        </p:nvSpPr>
        <p:spPr>
          <a:xfrm>
            <a:off x="5537200" y="6159500"/>
            <a:ext cx="1092200" cy="292100"/>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Certified Ethical Hacker</a:t>
            </a:r>
          </a:p>
        </p:txBody>
      </p:sp>
      <p:sp>
        <p:nvSpPr>
          <p:cNvPr id="149" name="OTLSHAPE_M_39dab10abf8943e1a0ebc3eec493b063_Date">
            <a:extLst>
              <a:ext uri="{FF2B5EF4-FFF2-40B4-BE49-F238E27FC236}">
                <a16:creationId xmlns:a16="http://schemas.microsoft.com/office/drawing/2014/main" id="{EA2D2FD9-1E29-1C4A-89F9-672264C3BEB4}"/>
              </a:ext>
            </a:extLst>
          </p:cNvPr>
          <p:cNvSpPr/>
          <p:nvPr>
            <p:custDataLst>
              <p:tags r:id="rId44"/>
            </p:custDataLst>
          </p:nvPr>
        </p:nvSpPr>
        <p:spPr>
          <a:xfrm>
            <a:off x="5905500" y="6019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15 Nov</a:t>
            </a:r>
          </a:p>
        </p:txBody>
      </p:sp>
      <p:sp>
        <p:nvSpPr>
          <p:cNvPr id="150" name="OTLSHAPE_M_4fc845a265b543199690c36d94c50717_Shape">
            <a:extLst>
              <a:ext uri="{FF2B5EF4-FFF2-40B4-BE49-F238E27FC236}">
                <a16:creationId xmlns:a16="http://schemas.microsoft.com/office/drawing/2014/main" id="{32A6F18A-AE01-E849-9E7D-234D1DC5E55B}"/>
              </a:ext>
            </a:extLst>
          </p:cNvPr>
          <p:cNvSpPr/>
          <p:nvPr>
            <p:custDataLst>
              <p:tags r:id="rId45"/>
            </p:custDataLst>
          </p:nvPr>
        </p:nvSpPr>
        <p:spPr>
          <a:xfrm>
            <a:off x="4533900" y="5613400"/>
            <a:ext cx="152400" cy="177800"/>
          </a:xfrm>
          <a:prstGeom prst="triangle">
            <a:avLst/>
          </a:prstGeom>
          <a:solidFill>
            <a:srgbClr val="05B0F0">
              <a:alpha val="100000"/>
            </a:srgbClr>
          </a:solidFill>
        </p:spPr>
      </p:sp>
      <p:sp>
        <p:nvSpPr>
          <p:cNvPr id="151" name="OTLSHAPE_M_4fc845a265b543199690c36d94c50717_Title">
            <a:extLst>
              <a:ext uri="{FF2B5EF4-FFF2-40B4-BE49-F238E27FC236}">
                <a16:creationId xmlns:a16="http://schemas.microsoft.com/office/drawing/2014/main" id="{1F134C89-9C98-2547-8A35-45D764353383}"/>
              </a:ext>
            </a:extLst>
          </p:cNvPr>
          <p:cNvSpPr/>
          <p:nvPr>
            <p:custDataLst>
              <p:tags r:id="rId46"/>
            </p:custDataLst>
          </p:nvPr>
        </p:nvSpPr>
        <p:spPr>
          <a:xfrm>
            <a:off x="3937000" y="5956300"/>
            <a:ext cx="1346200" cy="2921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Certified Encryption Specialist</a:t>
            </a:r>
          </a:p>
        </p:txBody>
      </p:sp>
      <p:sp>
        <p:nvSpPr>
          <p:cNvPr id="152" name="OTLSHAPE_M_4fc845a265b543199690c36d94c50717_Date">
            <a:extLst>
              <a:ext uri="{FF2B5EF4-FFF2-40B4-BE49-F238E27FC236}">
                <a16:creationId xmlns:a16="http://schemas.microsoft.com/office/drawing/2014/main" id="{1D6F297C-CD54-A947-A59F-A83D1409F147}"/>
              </a:ext>
            </a:extLst>
          </p:cNvPr>
          <p:cNvSpPr/>
          <p:nvPr>
            <p:custDataLst>
              <p:tags r:id="rId47"/>
            </p:custDataLst>
          </p:nvPr>
        </p:nvSpPr>
        <p:spPr>
          <a:xfrm>
            <a:off x="4432300" y="5816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19 Apr</a:t>
            </a:r>
          </a:p>
        </p:txBody>
      </p:sp>
      <p:sp>
        <p:nvSpPr>
          <p:cNvPr id="153" name="OTLSHAPE_T_66faa027384b41cea49b23a6457e350b_Shape">
            <a:extLst>
              <a:ext uri="{FF2B5EF4-FFF2-40B4-BE49-F238E27FC236}">
                <a16:creationId xmlns:a16="http://schemas.microsoft.com/office/drawing/2014/main" id="{9C80DBBF-E39B-CE4D-AA23-AFBF3E454501}"/>
              </a:ext>
            </a:extLst>
          </p:cNvPr>
          <p:cNvSpPr/>
          <p:nvPr>
            <p:custDataLst>
              <p:tags r:id="rId48"/>
            </p:custDataLst>
          </p:nvPr>
        </p:nvSpPr>
        <p:spPr>
          <a:xfrm>
            <a:off x="1955800" y="1041400"/>
            <a:ext cx="9156700" cy="279400"/>
          </a:xfrm>
          <a:prstGeom prst="rect">
            <a:avLst/>
          </a:prstGeom>
          <a:solidFill>
            <a:srgbClr val="44546A">
              <a:alpha val="100000"/>
            </a:srgbClr>
          </a:solidFill>
        </p:spPr>
      </p:sp>
      <p:sp>
        <p:nvSpPr>
          <p:cNvPr id="154" name="OTLSHAPE_T_66faa027384b41cea49b23a6457e350b_StartDate">
            <a:extLst>
              <a:ext uri="{FF2B5EF4-FFF2-40B4-BE49-F238E27FC236}">
                <a16:creationId xmlns:a16="http://schemas.microsoft.com/office/drawing/2014/main" id="{AA44A6EE-BA8A-C44F-B1DA-84E76CD6E91A}"/>
              </a:ext>
            </a:extLst>
          </p:cNvPr>
          <p:cNvSpPr/>
          <p:nvPr>
            <p:custDataLst>
              <p:tags r:id="rId49"/>
            </p:custDataLst>
          </p:nvPr>
        </p:nvSpPr>
        <p:spPr>
          <a:xfrm>
            <a:off x="1549400" y="1117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155" name="OTLSHAPE_T_66faa027384b41cea49b23a6457e350b_EndDate">
            <a:extLst>
              <a:ext uri="{FF2B5EF4-FFF2-40B4-BE49-F238E27FC236}">
                <a16:creationId xmlns:a16="http://schemas.microsoft.com/office/drawing/2014/main" id="{1BC2E691-1FC2-514A-88A3-5B70DD41C02A}"/>
              </a:ext>
            </a:extLst>
          </p:cNvPr>
          <p:cNvSpPr/>
          <p:nvPr>
            <p:custDataLst>
              <p:tags r:id="rId50"/>
            </p:custDataLst>
          </p:nvPr>
        </p:nvSpPr>
        <p:spPr>
          <a:xfrm>
            <a:off x="11176000" y="1117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56" name="OTLSHAPE_T_66faa027384b41cea49b23a6457e350b_Title">
            <a:extLst>
              <a:ext uri="{FF2B5EF4-FFF2-40B4-BE49-F238E27FC236}">
                <a16:creationId xmlns:a16="http://schemas.microsoft.com/office/drawing/2014/main" id="{3CC60346-4918-9B4D-B13D-FCFC0EC3767D}"/>
              </a:ext>
            </a:extLst>
          </p:cNvPr>
          <p:cNvSpPr/>
          <p:nvPr>
            <p:custDataLst>
              <p:tags r:id="rId51"/>
            </p:custDataLst>
          </p:nvPr>
        </p:nvSpPr>
        <p:spPr>
          <a:xfrm>
            <a:off x="6362700" y="1104900"/>
            <a:ext cx="3683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EVRY</a:t>
            </a:r>
          </a:p>
        </p:txBody>
      </p:sp>
      <p:sp>
        <p:nvSpPr>
          <p:cNvPr id="157" name="OTLSHAPE_T_9d1f593e879143a7b424d018b22ee85f_Shape">
            <a:extLst>
              <a:ext uri="{FF2B5EF4-FFF2-40B4-BE49-F238E27FC236}">
                <a16:creationId xmlns:a16="http://schemas.microsoft.com/office/drawing/2014/main" id="{E3C6B4B1-D93C-2643-9813-6A7D9CEC8F11}"/>
              </a:ext>
            </a:extLst>
          </p:cNvPr>
          <p:cNvSpPr/>
          <p:nvPr>
            <p:custDataLst>
              <p:tags r:id="rId52"/>
            </p:custDataLst>
          </p:nvPr>
        </p:nvSpPr>
        <p:spPr>
          <a:xfrm>
            <a:off x="1955800" y="1358900"/>
            <a:ext cx="9169400" cy="203200"/>
          </a:xfrm>
          <a:prstGeom prst="homePlate">
            <a:avLst/>
          </a:prstGeom>
          <a:solidFill>
            <a:srgbClr val="ED7D31">
              <a:alpha val="100000"/>
            </a:srgbClr>
          </a:solidFill>
        </p:spPr>
      </p:sp>
      <p:sp>
        <p:nvSpPr>
          <p:cNvPr id="158" name="OTLSHAPE_T_9d1f593e879143a7b424d018b22ee85f_StartDate">
            <a:extLst>
              <a:ext uri="{FF2B5EF4-FFF2-40B4-BE49-F238E27FC236}">
                <a16:creationId xmlns:a16="http://schemas.microsoft.com/office/drawing/2014/main" id="{C38EE53D-4533-D14A-8652-6BF892F2F630}"/>
              </a:ext>
            </a:extLst>
          </p:cNvPr>
          <p:cNvSpPr/>
          <p:nvPr>
            <p:custDataLst>
              <p:tags r:id="rId53"/>
            </p:custDataLst>
          </p:nvPr>
        </p:nvSpPr>
        <p:spPr>
          <a:xfrm>
            <a:off x="1536700" y="1397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159" name="OTLSHAPE_T_9d1f593e879143a7b424d018b22ee85f_EndDate">
            <a:extLst>
              <a:ext uri="{FF2B5EF4-FFF2-40B4-BE49-F238E27FC236}">
                <a16:creationId xmlns:a16="http://schemas.microsoft.com/office/drawing/2014/main" id="{E0445230-6051-1D4C-A6EF-A5A9B3DF1E07}"/>
              </a:ext>
            </a:extLst>
          </p:cNvPr>
          <p:cNvSpPr/>
          <p:nvPr>
            <p:custDataLst>
              <p:tags r:id="rId54"/>
            </p:custDataLst>
          </p:nvPr>
        </p:nvSpPr>
        <p:spPr>
          <a:xfrm>
            <a:off x="11176000" y="1397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60" name="OTLSHAPE_T_9d1f593e879143a7b424d018b22ee85f_Title">
            <a:extLst>
              <a:ext uri="{FF2B5EF4-FFF2-40B4-BE49-F238E27FC236}">
                <a16:creationId xmlns:a16="http://schemas.microsoft.com/office/drawing/2014/main" id="{2431D469-B96B-244E-9350-582F88E8DA65}"/>
              </a:ext>
            </a:extLst>
          </p:cNvPr>
          <p:cNvSpPr/>
          <p:nvPr>
            <p:custDataLst>
              <p:tags r:id="rId55"/>
            </p:custDataLst>
          </p:nvPr>
        </p:nvSpPr>
        <p:spPr>
          <a:xfrm>
            <a:off x="4775200" y="1384300"/>
            <a:ext cx="35306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SECURITY ANALYSIS OF WEB APPLICATIONS/SERVICES</a:t>
            </a:r>
          </a:p>
        </p:txBody>
      </p:sp>
      <p:sp>
        <p:nvSpPr>
          <p:cNvPr id="161" name="OTLSHAPE_T_478bfa60bc984debb5b3c9fe491bdbd3_Shape">
            <a:extLst>
              <a:ext uri="{FF2B5EF4-FFF2-40B4-BE49-F238E27FC236}">
                <a16:creationId xmlns:a16="http://schemas.microsoft.com/office/drawing/2014/main" id="{51F52074-6377-0249-B1E1-20DA8992BBA5}"/>
              </a:ext>
            </a:extLst>
          </p:cNvPr>
          <p:cNvSpPr/>
          <p:nvPr>
            <p:custDataLst>
              <p:tags r:id="rId56"/>
            </p:custDataLst>
          </p:nvPr>
        </p:nvSpPr>
        <p:spPr>
          <a:xfrm>
            <a:off x="1955800" y="1600200"/>
            <a:ext cx="9169400" cy="127000"/>
          </a:xfrm>
          <a:prstGeom prst="roundRect">
            <a:avLst/>
          </a:prstGeom>
          <a:solidFill>
            <a:srgbClr val="FFBF04">
              <a:alpha val="100000"/>
            </a:srgbClr>
          </a:solidFill>
        </p:spPr>
      </p:sp>
      <p:sp>
        <p:nvSpPr>
          <p:cNvPr id="162" name="OTLSHAPE_T_478bfa60bc984debb5b3c9fe491bdbd3_StartDate">
            <a:extLst>
              <a:ext uri="{FF2B5EF4-FFF2-40B4-BE49-F238E27FC236}">
                <a16:creationId xmlns:a16="http://schemas.microsoft.com/office/drawing/2014/main" id="{81D7C9B6-4485-E245-8B19-4B5C593A80B9}"/>
              </a:ext>
            </a:extLst>
          </p:cNvPr>
          <p:cNvSpPr/>
          <p:nvPr>
            <p:custDataLst>
              <p:tags r:id="rId57"/>
            </p:custDataLst>
          </p:nvPr>
        </p:nvSpPr>
        <p:spPr>
          <a:xfrm>
            <a:off x="1536700" y="1612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163" name="OTLSHAPE_T_478bfa60bc984debb5b3c9fe491bdbd3_EndDate">
            <a:extLst>
              <a:ext uri="{FF2B5EF4-FFF2-40B4-BE49-F238E27FC236}">
                <a16:creationId xmlns:a16="http://schemas.microsoft.com/office/drawing/2014/main" id="{B75DAB96-D69E-6E4C-9AFA-31DBDB3F148D}"/>
              </a:ext>
            </a:extLst>
          </p:cNvPr>
          <p:cNvSpPr/>
          <p:nvPr>
            <p:custDataLst>
              <p:tags r:id="rId58"/>
            </p:custDataLst>
          </p:nvPr>
        </p:nvSpPr>
        <p:spPr>
          <a:xfrm>
            <a:off x="11176000" y="1612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64" name="OTLSHAPE_T_478bfa60bc984debb5b3c9fe491bdbd3_Title">
            <a:extLst>
              <a:ext uri="{FF2B5EF4-FFF2-40B4-BE49-F238E27FC236}">
                <a16:creationId xmlns:a16="http://schemas.microsoft.com/office/drawing/2014/main" id="{17C10794-CF61-5542-B87A-5F74001B1BE3}"/>
              </a:ext>
            </a:extLst>
          </p:cNvPr>
          <p:cNvSpPr/>
          <p:nvPr>
            <p:custDataLst>
              <p:tags r:id="rId59"/>
            </p:custDataLst>
          </p:nvPr>
        </p:nvSpPr>
        <p:spPr>
          <a:xfrm>
            <a:off x="6172200" y="1600200"/>
            <a:ext cx="736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INTERNAL</a:t>
            </a:r>
          </a:p>
        </p:txBody>
      </p:sp>
      <p:sp>
        <p:nvSpPr>
          <p:cNvPr id="165" name="OTLSHAPE_T_b7bd479480674e508306e4b4faae9e3c_Shape">
            <a:extLst>
              <a:ext uri="{FF2B5EF4-FFF2-40B4-BE49-F238E27FC236}">
                <a16:creationId xmlns:a16="http://schemas.microsoft.com/office/drawing/2014/main" id="{0D8F8FA3-BCF7-5340-8747-490D455E1C54}"/>
              </a:ext>
            </a:extLst>
          </p:cNvPr>
          <p:cNvSpPr/>
          <p:nvPr>
            <p:custDataLst>
              <p:tags r:id="rId60"/>
            </p:custDataLst>
          </p:nvPr>
        </p:nvSpPr>
        <p:spPr>
          <a:xfrm>
            <a:off x="5511800" y="1790700"/>
            <a:ext cx="5600700" cy="127000"/>
          </a:xfrm>
          <a:prstGeom prst="roundRect">
            <a:avLst/>
          </a:prstGeom>
          <a:solidFill>
            <a:srgbClr val="FFBF04">
              <a:alpha val="100000"/>
            </a:srgbClr>
          </a:solidFill>
        </p:spPr>
      </p:sp>
      <p:sp>
        <p:nvSpPr>
          <p:cNvPr id="166" name="OTLSHAPE_T_b7bd479480674e508306e4b4faae9e3c_StartDate">
            <a:extLst>
              <a:ext uri="{FF2B5EF4-FFF2-40B4-BE49-F238E27FC236}">
                <a16:creationId xmlns:a16="http://schemas.microsoft.com/office/drawing/2014/main" id="{13134574-7B33-1E4A-96E1-952EF3306780}"/>
              </a:ext>
            </a:extLst>
          </p:cNvPr>
          <p:cNvSpPr/>
          <p:nvPr>
            <p:custDataLst>
              <p:tags r:id="rId61"/>
            </p:custDataLst>
          </p:nvPr>
        </p:nvSpPr>
        <p:spPr>
          <a:xfrm>
            <a:off x="5105400" y="17907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26 Aug</a:t>
            </a:r>
          </a:p>
        </p:txBody>
      </p:sp>
      <p:sp>
        <p:nvSpPr>
          <p:cNvPr id="167" name="OTLSHAPE_T_b7bd479480674e508306e4b4faae9e3c_EndDate">
            <a:extLst>
              <a:ext uri="{FF2B5EF4-FFF2-40B4-BE49-F238E27FC236}">
                <a16:creationId xmlns:a16="http://schemas.microsoft.com/office/drawing/2014/main" id="{CE5EEC07-87F2-4A44-8EBE-5249C8777537}"/>
              </a:ext>
            </a:extLst>
          </p:cNvPr>
          <p:cNvSpPr/>
          <p:nvPr>
            <p:custDataLst>
              <p:tags r:id="rId62"/>
            </p:custDataLst>
          </p:nvPr>
        </p:nvSpPr>
        <p:spPr>
          <a:xfrm>
            <a:off x="11176000" y="17907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68" name="OTLSHAPE_T_b7bd479480674e508306e4b4faae9e3c_Title">
            <a:extLst>
              <a:ext uri="{FF2B5EF4-FFF2-40B4-BE49-F238E27FC236}">
                <a16:creationId xmlns:a16="http://schemas.microsoft.com/office/drawing/2014/main" id="{607432CF-133B-9648-9961-D1EB6E21A952}"/>
              </a:ext>
            </a:extLst>
          </p:cNvPr>
          <p:cNvSpPr/>
          <p:nvPr>
            <p:custDataLst>
              <p:tags r:id="rId63"/>
            </p:custDataLst>
          </p:nvPr>
        </p:nvSpPr>
        <p:spPr>
          <a:xfrm>
            <a:off x="7950200" y="1790700"/>
            <a:ext cx="736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EXTERNAL</a:t>
            </a:r>
          </a:p>
        </p:txBody>
      </p:sp>
      <p:sp>
        <p:nvSpPr>
          <p:cNvPr id="169" name="OTLSHAPE_T_ed6c4e40e087476e97ceb1ab4ff11185_Shape">
            <a:extLst>
              <a:ext uri="{FF2B5EF4-FFF2-40B4-BE49-F238E27FC236}">
                <a16:creationId xmlns:a16="http://schemas.microsoft.com/office/drawing/2014/main" id="{E6B375C8-EF08-664B-B754-19A0EF90D93B}"/>
              </a:ext>
            </a:extLst>
          </p:cNvPr>
          <p:cNvSpPr/>
          <p:nvPr>
            <p:custDataLst>
              <p:tags r:id="rId64"/>
            </p:custDataLst>
          </p:nvPr>
        </p:nvSpPr>
        <p:spPr>
          <a:xfrm>
            <a:off x="4064000" y="1968500"/>
            <a:ext cx="7061200" cy="203200"/>
          </a:xfrm>
          <a:prstGeom prst="homePlate">
            <a:avLst/>
          </a:prstGeom>
          <a:solidFill>
            <a:srgbClr val="8496B0">
              <a:alpha val="100000"/>
            </a:srgbClr>
          </a:solidFill>
        </p:spPr>
      </p:sp>
      <p:sp>
        <p:nvSpPr>
          <p:cNvPr id="170" name="OTLSHAPE_T_ed6c4e40e087476e97ceb1ab4ff11185_StartDate">
            <a:extLst>
              <a:ext uri="{FF2B5EF4-FFF2-40B4-BE49-F238E27FC236}">
                <a16:creationId xmlns:a16="http://schemas.microsoft.com/office/drawing/2014/main" id="{AF95CEF8-C36E-9048-9E1C-89CC23A18876}"/>
              </a:ext>
            </a:extLst>
          </p:cNvPr>
          <p:cNvSpPr/>
          <p:nvPr>
            <p:custDataLst>
              <p:tags r:id="rId65"/>
            </p:custDataLst>
          </p:nvPr>
        </p:nvSpPr>
        <p:spPr>
          <a:xfrm>
            <a:off x="3644900" y="2006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Feb</a:t>
            </a:r>
          </a:p>
        </p:txBody>
      </p:sp>
      <p:sp>
        <p:nvSpPr>
          <p:cNvPr id="171" name="OTLSHAPE_T_ed6c4e40e087476e97ceb1ab4ff11185_EndDate">
            <a:extLst>
              <a:ext uri="{FF2B5EF4-FFF2-40B4-BE49-F238E27FC236}">
                <a16:creationId xmlns:a16="http://schemas.microsoft.com/office/drawing/2014/main" id="{E0877DD9-0B4C-BC4E-B991-1C120AB123EC}"/>
              </a:ext>
            </a:extLst>
          </p:cNvPr>
          <p:cNvSpPr/>
          <p:nvPr>
            <p:custDataLst>
              <p:tags r:id="rId66"/>
            </p:custDataLst>
          </p:nvPr>
        </p:nvSpPr>
        <p:spPr>
          <a:xfrm>
            <a:off x="11176000" y="2006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72" name="OTLSHAPE_T_ed6c4e40e087476e97ceb1ab4ff11185_Title">
            <a:extLst>
              <a:ext uri="{FF2B5EF4-FFF2-40B4-BE49-F238E27FC236}">
                <a16:creationId xmlns:a16="http://schemas.microsoft.com/office/drawing/2014/main" id="{66A61F55-8CA3-BA4E-90BF-496AAB6ADCEF}"/>
              </a:ext>
            </a:extLst>
          </p:cNvPr>
          <p:cNvSpPr/>
          <p:nvPr>
            <p:custDataLst>
              <p:tags r:id="rId67"/>
            </p:custDataLst>
          </p:nvPr>
        </p:nvSpPr>
        <p:spPr>
          <a:xfrm>
            <a:off x="6553200" y="1993900"/>
            <a:ext cx="20701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VULNERABILITY MANAGEMENT</a:t>
            </a:r>
          </a:p>
        </p:txBody>
      </p:sp>
      <p:sp>
        <p:nvSpPr>
          <p:cNvPr id="173" name="OTLSHAPE_T_b130cb5d18a648f5800a007dd80f0381_Shape">
            <a:extLst>
              <a:ext uri="{FF2B5EF4-FFF2-40B4-BE49-F238E27FC236}">
                <a16:creationId xmlns:a16="http://schemas.microsoft.com/office/drawing/2014/main" id="{602F1080-E31A-5E4F-A870-BC771882F2FC}"/>
              </a:ext>
            </a:extLst>
          </p:cNvPr>
          <p:cNvSpPr/>
          <p:nvPr>
            <p:custDataLst>
              <p:tags r:id="rId68"/>
            </p:custDataLst>
          </p:nvPr>
        </p:nvSpPr>
        <p:spPr>
          <a:xfrm>
            <a:off x="6667500" y="2209800"/>
            <a:ext cx="4457700" cy="203200"/>
          </a:xfrm>
          <a:prstGeom prst="homePlate">
            <a:avLst/>
          </a:prstGeom>
          <a:solidFill>
            <a:srgbClr val="BFBFBF">
              <a:alpha val="100000"/>
            </a:srgbClr>
          </a:solidFill>
        </p:spPr>
      </p:sp>
      <p:sp>
        <p:nvSpPr>
          <p:cNvPr id="174" name="OTLSHAPE_T_b130cb5d18a648f5800a007dd80f0381_StartDate">
            <a:extLst>
              <a:ext uri="{FF2B5EF4-FFF2-40B4-BE49-F238E27FC236}">
                <a16:creationId xmlns:a16="http://schemas.microsoft.com/office/drawing/2014/main" id="{837EAB9B-5A39-554D-9125-F53A5697E964}"/>
              </a:ext>
            </a:extLst>
          </p:cNvPr>
          <p:cNvSpPr/>
          <p:nvPr>
            <p:custDataLst>
              <p:tags r:id="rId69"/>
            </p:custDataLst>
          </p:nvPr>
        </p:nvSpPr>
        <p:spPr>
          <a:xfrm>
            <a:off x="6248400" y="2247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6 Feb</a:t>
            </a:r>
          </a:p>
        </p:txBody>
      </p:sp>
      <p:sp>
        <p:nvSpPr>
          <p:cNvPr id="175" name="OTLSHAPE_T_b130cb5d18a648f5800a007dd80f0381_EndDate">
            <a:extLst>
              <a:ext uri="{FF2B5EF4-FFF2-40B4-BE49-F238E27FC236}">
                <a16:creationId xmlns:a16="http://schemas.microsoft.com/office/drawing/2014/main" id="{A7183810-37A1-874E-B08D-80D3A6F53B50}"/>
              </a:ext>
            </a:extLst>
          </p:cNvPr>
          <p:cNvSpPr/>
          <p:nvPr>
            <p:custDataLst>
              <p:tags r:id="rId70"/>
            </p:custDataLst>
          </p:nvPr>
        </p:nvSpPr>
        <p:spPr>
          <a:xfrm>
            <a:off x="11176000" y="2247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76" name="OTLSHAPE_T_b130cb5d18a648f5800a007dd80f0381_Title">
            <a:extLst>
              <a:ext uri="{FF2B5EF4-FFF2-40B4-BE49-F238E27FC236}">
                <a16:creationId xmlns:a16="http://schemas.microsoft.com/office/drawing/2014/main" id="{EA675714-281A-9041-88D0-99BEAA7C8990}"/>
              </a:ext>
            </a:extLst>
          </p:cNvPr>
          <p:cNvSpPr/>
          <p:nvPr>
            <p:custDataLst>
              <p:tags r:id="rId71"/>
            </p:custDataLst>
          </p:nvPr>
        </p:nvSpPr>
        <p:spPr>
          <a:xfrm>
            <a:off x="8166100" y="2235200"/>
            <a:ext cx="14605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CARD DATA SCANNING</a:t>
            </a:r>
          </a:p>
        </p:txBody>
      </p:sp>
      <p:sp>
        <p:nvSpPr>
          <p:cNvPr id="177" name="OTLSHAPE_T_cd9199f8e89c44889afa3fe1097a7c62_Shape">
            <a:extLst>
              <a:ext uri="{FF2B5EF4-FFF2-40B4-BE49-F238E27FC236}">
                <a16:creationId xmlns:a16="http://schemas.microsoft.com/office/drawing/2014/main" id="{F7583458-ECEA-AF41-A8DE-DBC932F383BD}"/>
              </a:ext>
            </a:extLst>
          </p:cNvPr>
          <p:cNvSpPr/>
          <p:nvPr>
            <p:custDataLst>
              <p:tags r:id="rId72"/>
            </p:custDataLst>
          </p:nvPr>
        </p:nvSpPr>
        <p:spPr>
          <a:xfrm>
            <a:off x="2768600" y="2463800"/>
            <a:ext cx="241300" cy="127000"/>
          </a:xfrm>
          <a:prstGeom prst="rect">
            <a:avLst/>
          </a:prstGeom>
          <a:solidFill>
            <a:srgbClr val="C00100">
              <a:alpha val="100000"/>
            </a:srgbClr>
          </a:solidFill>
        </p:spPr>
      </p:sp>
      <p:sp>
        <p:nvSpPr>
          <p:cNvPr id="178" name="OTLSHAPE_T_cd9199f8e89c44889afa3fe1097a7c62_Title">
            <a:extLst>
              <a:ext uri="{FF2B5EF4-FFF2-40B4-BE49-F238E27FC236}">
                <a16:creationId xmlns:a16="http://schemas.microsoft.com/office/drawing/2014/main" id="{38770364-047C-844D-B99B-77FF99BB6054}"/>
              </a:ext>
            </a:extLst>
          </p:cNvPr>
          <p:cNvSpPr/>
          <p:nvPr>
            <p:custDataLst>
              <p:tags r:id="rId73"/>
            </p:custDataLst>
          </p:nvPr>
        </p:nvSpPr>
        <p:spPr>
          <a:xfrm>
            <a:off x="3060700" y="24511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179" name="OTLSHAPE_T_35bdecca630449e5a73e54ac23f1f0e1_Shape">
            <a:extLst>
              <a:ext uri="{FF2B5EF4-FFF2-40B4-BE49-F238E27FC236}">
                <a16:creationId xmlns:a16="http://schemas.microsoft.com/office/drawing/2014/main" id="{2C8A25A6-E1FB-4543-8F80-601D0E397266}"/>
              </a:ext>
            </a:extLst>
          </p:cNvPr>
          <p:cNvSpPr/>
          <p:nvPr>
            <p:custDataLst>
              <p:tags r:id="rId74"/>
            </p:custDataLst>
          </p:nvPr>
        </p:nvSpPr>
        <p:spPr>
          <a:xfrm>
            <a:off x="4787900" y="2641600"/>
            <a:ext cx="190500" cy="127000"/>
          </a:xfrm>
          <a:prstGeom prst="rect">
            <a:avLst/>
          </a:prstGeom>
          <a:solidFill>
            <a:srgbClr val="C00100">
              <a:alpha val="100000"/>
            </a:srgbClr>
          </a:solidFill>
        </p:spPr>
      </p:sp>
      <p:sp>
        <p:nvSpPr>
          <p:cNvPr id="180" name="OTLSHAPE_T_35bdecca630449e5a73e54ac23f1f0e1_Title">
            <a:extLst>
              <a:ext uri="{FF2B5EF4-FFF2-40B4-BE49-F238E27FC236}">
                <a16:creationId xmlns:a16="http://schemas.microsoft.com/office/drawing/2014/main" id="{06E5311F-A637-C247-8EAE-B8D29B21ED3F}"/>
              </a:ext>
            </a:extLst>
          </p:cNvPr>
          <p:cNvSpPr/>
          <p:nvPr>
            <p:custDataLst>
              <p:tags r:id="rId75"/>
            </p:custDataLst>
          </p:nvPr>
        </p:nvSpPr>
        <p:spPr>
          <a:xfrm>
            <a:off x="5029200" y="2641600"/>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C0 Pentesting</a:t>
            </a:r>
          </a:p>
        </p:txBody>
      </p:sp>
      <p:sp>
        <p:nvSpPr>
          <p:cNvPr id="181" name="OTLSHAPE_T_9bef5250c1b64a0bb8509fc4a70219c3_Shape">
            <a:extLst>
              <a:ext uri="{FF2B5EF4-FFF2-40B4-BE49-F238E27FC236}">
                <a16:creationId xmlns:a16="http://schemas.microsoft.com/office/drawing/2014/main" id="{38309F1B-9982-6449-B9CE-4F600B9BBA17}"/>
              </a:ext>
            </a:extLst>
          </p:cNvPr>
          <p:cNvSpPr/>
          <p:nvPr>
            <p:custDataLst>
              <p:tags r:id="rId76"/>
            </p:custDataLst>
          </p:nvPr>
        </p:nvSpPr>
        <p:spPr>
          <a:xfrm>
            <a:off x="9271000" y="2832100"/>
            <a:ext cx="139700" cy="127000"/>
          </a:xfrm>
          <a:prstGeom prst="rect">
            <a:avLst/>
          </a:prstGeom>
          <a:solidFill>
            <a:srgbClr val="C00100">
              <a:alpha val="100000"/>
            </a:srgbClr>
          </a:solidFill>
        </p:spPr>
      </p:sp>
      <p:sp>
        <p:nvSpPr>
          <p:cNvPr id="182" name="OTLSHAPE_T_9bef5250c1b64a0bb8509fc4a70219c3_Title">
            <a:extLst>
              <a:ext uri="{FF2B5EF4-FFF2-40B4-BE49-F238E27FC236}">
                <a16:creationId xmlns:a16="http://schemas.microsoft.com/office/drawing/2014/main" id="{3AE2A438-1D83-D441-98C5-EAC5D0399F12}"/>
              </a:ext>
            </a:extLst>
          </p:cNvPr>
          <p:cNvSpPr/>
          <p:nvPr>
            <p:custDataLst>
              <p:tags r:id="rId77"/>
            </p:custDataLst>
          </p:nvPr>
        </p:nvSpPr>
        <p:spPr>
          <a:xfrm>
            <a:off x="9461500" y="2819400"/>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C0 Pentesting</a:t>
            </a:r>
          </a:p>
        </p:txBody>
      </p:sp>
      <p:sp>
        <p:nvSpPr>
          <p:cNvPr id="183" name="OTLSHAPE_T_5cf8fbf6b82e4fc5a9e8fdcbfdf52ea4_Shape">
            <a:extLst>
              <a:ext uri="{FF2B5EF4-FFF2-40B4-BE49-F238E27FC236}">
                <a16:creationId xmlns:a16="http://schemas.microsoft.com/office/drawing/2014/main" id="{51F8B020-F431-BE40-81EB-64FF139D21F5}"/>
              </a:ext>
            </a:extLst>
          </p:cNvPr>
          <p:cNvSpPr/>
          <p:nvPr>
            <p:custDataLst>
              <p:tags r:id="rId78"/>
            </p:custDataLst>
          </p:nvPr>
        </p:nvSpPr>
        <p:spPr>
          <a:xfrm>
            <a:off x="9918700" y="3009900"/>
            <a:ext cx="241300" cy="127000"/>
          </a:xfrm>
          <a:prstGeom prst="rect">
            <a:avLst/>
          </a:prstGeom>
          <a:solidFill>
            <a:srgbClr val="C00100">
              <a:alpha val="100000"/>
            </a:srgbClr>
          </a:solidFill>
        </p:spPr>
      </p:sp>
      <p:sp>
        <p:nvSpPr>
          <p:cNvPr id="184" name="OTLSHAPE_T_5cf8fbf6b82e4fc5a9e8fdcbfdf52ea4_Title">
            <a:extLst>
              <a:ext uri="{FF2B5EF4-FFF2-40B4-BE49-F238E27FC236}">
                <a16:creationId xmlns:a16="http://schemas.microsoft.com/office/drawing/2014/main" id="{E302F1BD-D75D-B245-A0EC-7A2E50C235C0}"/>
              </a:ext>
            </a:extLst>
          </p:cNvPr>
          <p:cNvSpPr/>
          <p:nvPr>
            <p:custDataLst>
              <p:tags r:id="rId79"/>
            </p:custDataLst>
          </p:nvPr>
        </p:nvSpPr>
        <p:spPr>
          <a:xfrm>
            <a:off x="10198100" y="3009900"/>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CI Pentesting</a:t>
            </a:r>
          </a:p>
        </p:txBody>
      </p:sp>
      <p:sp>
        <p:nvSpPr>
          <p:cNvPr id="185" name="OTLSHAPE_T_486c799afe48420d9cdf5171cd981b51_Shape">
            <a:extLst>
              <a:ext uri="{FF2B5EF4-FFF2-40B4-BE49-F238E27FC236}">
                <a16:creationId xmlns:a16="http://schemas.microsoft.com/office/drawing/2014/main" id="{8FF00B60-CFBC-7444-AB9F-098F5452339D}"/>
              </a:ext>
            </a:extLst>
          </p:cNvPr>
          <p:cNvSpPr/>
          <p:nvPr>
            <p:custDataLst>
              <p:tags r:id="rId80"/>
            </p:custDataLst>
          </p:nvPr>
        </p:nvSpPr>
        <p:spPr>
          <a:xfrm>
            <a:off x="5346700" y="3200400"/>
            <a:ext cx="228600" cy="127000"/>
          </a:xfrm>
          <a:prstGeom prst="rect">
            <a:avLst/>
          </a:prstGeom>
          <a:solidFill>
            <a:srgbClr val="C00100">
              <a:alpha val="100000"/>
            </a:srgbClr>
          </a:solidFill>
        </p:spPr>
      </p:sp>
      <p:sp>
        <p:nvSpPr>
          <p:cNvPr id="186" name="OTLSHAPE_T_486c799afe48420d9cdf5171cd981b51_Title">
            <a:extLst>
              <a:ext uri="{FF2B5EF4-FFF2-40B4-BE49-F238E27FC236}">
                <a16:creationId xmlns:a16="http://schemas.microsoft.com/office/drawing/2014/main" id="{DF737D04-5EC4-D547-A998-A81188B2FB0B}"/>
              </a:ext>
            </a:extLst>
          </p:cNvPr>
          <p:cNvSpPr/>
          <p:nvPr>
            <p:custDataLst>
              <p:tags r:id="rId81"/>
            </p:custDataLst>
          </p:nvPr>
        </p:nvSpPr>
        <p:spPr>
          <a:xfrm>
            <a:off x="5626100" y="31877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187" name="OTLSHAPE_T_16ee24a437744a8d89836856cbfa650d_Shape">
            <a:extLst>
              <a:ext uri="{FF2B5EF4-FFF2-40B4-BE49-F238E27FC236}">
                <a16:creationId xmlns:a16="http://schemas.microsoft.com/office/drawing/2014/main" id="{FC87BEE7-0D92-A442-8764-53E3E8310135}"/>
              </a:ext>
            </a:extLst>
          </p:cNvPr>
          <p:cNvSpPr/>
          <p:nvPr>
            <p:custDataLst>
              <p:tags r:id="rId82"/>
            </p:custDataLst>
          </p:nvPr>
        </p:nvSpPr>
        <p:spPr>
          <a:xfrm>
            <a:off x="7937500" y="3378200"/>
            <a:ext cx="241300" cy="127000"/>
          </a:xfrm>
          <a:prstGeom prst="rect">
            <a:avLst/>
          </a:prstGeom>
          <a:solidFill>
            <a:srgbClr val="C00100">
              <a:alpha val="100000"/>
            </a:srgbClr>
          </a:solidFill>
        </p:spPr>
      </p:sp>
      <p:sp>
        <p:nvSpPr>
          <p:cNvPr id="188" name="OTLSHAPE_T_16ee24a437744a8d89836856cbfa650d_Title">
            <a:extLst>
              <a:ext uri="{FF2B5EF4-FFF2-40B4-BE49-F238E27FC236}">
                <a16:creationId xmlns:a16="http://schemas.microsoft.com/office/drawing/2014/main" id="{3FBE5EC4-2201-7140-A1BB-FA884DF9CF1D}"/>
              </a:ext>
            </a:extLst>
          </p:cNvPr>
          <p:cNvSpPr/>
          <p:nvPr>
            <p:custDataLst>
              <p:tags r:id="rId83"/>
            </p:custDataLst>
          </p:nvPr>
        </p:nvSpPr>
        <p:spPr>
          <a:xfrm>
            <a:off x="8229600" y="33782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189" name="OTLSHAPE_T_0afa3a7ab46e4e2089bc66e8d013752f_Shape">
            <a:extLst>
              <a:ext uri="{FF2B5EF4-FFF2-40B4-BE49-F238E27FC236}">
                <a16:creationId xmlns:a16="http://schemas.microsoft.com/office/drawing/2014/main" id="{A467C424-9313-8040-A29E-2E2678C20EE4}"/>
              </a:ext>
            </a:extLst>
          </p:cNvPr>
          <p:cNvSpPr/>
          <p:nvPr>
            <p:custDataLst>
              <p:tags r:id="rId84"/>
            </p:custDataLst>
          </p:nvPr>
        </p:nvSpPr>
        <p:spPr>
          <a:xfrm>
            <a:off x="10502900" y="3568700"/>
            <a:ext cx="241300" cy="127000"/>
          </a:xfrm>
          <a:prstGeom prst="rect">
            <a:avLst/>
          </a:prstGeom>
          <a:solidFill>
            <a:srgbClr val="C00100">
              <a:alpha val="100000"/>
            </a:srgbClr>
          </a:solidFill>
        </p:spPr>
      </p:sp>
      <p:sp>
        <p:nvSpPr>
          <p:cNvPr id="190" name="OTLSHAPE_T_0afa3a7ab46e4e2089bc66e8d013752f_Title">
            <a:extLst>
              <a:ext uri="{FF2B5EF4-FFF2-40B4-BE49-F238E27FC236}">
                <a16:creationId xmlns:a16="http://schemas.microsoft.com/office/drawing/2014/main" id="{4F578F35-B3BE-964F-9F71-28F829D1DDAF}"/>
              </a:ext>
            </a:extLst>
          </p:cNvPr>
          <p:cNvSpPr/>
          <p:nvPr>
            <p:custDataLst>
              <p:tags r:id="rId85"/>
            </p:custDataLst>
          </p:nvPr>
        </p:nvSpPr>
        <p:spPr>
          <a:xfrm>
            <a:off x="10795000" y="35560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191" name="OTLSHAPE_T_dff3c62287bc453dbce1d684d7a8cf6e_Shape">
            <a:extLst>
              <a:ext uri="{FF2B5EF4-FFF2-40B4-BE49-F238E27FC236}">
                <a16:creationId xmlns:a16="http://schemas.microsoft.com/office/drawing/2014/main" id="{9F1FA902-01E5-AB4C-B9DE-61422529CE53}"/>
              </a:ext>
            </a:extLst>
          </p:cNvPr>
          <p:cNvSpPr/>
          <p:nvPr>
            <p:custDataLst>
              <p:tags r:id="rId86"/>
            </p:custDataLst>
          </p:nvPr>
        </p:nvSpPr>
        <p:spPr>
          <a:xfrm>
            <a:off x="3416300" y="3746500"/>
            <a:ext cx="177800" cy="127000"/>
          </a:xfrm>
          <a:prstGeom prst="rect">
            <a:avLst/>
          </a:prstGeom>
          <a:solidFill>
            <a:srgbClr val="C00100">
              <a:alpha val="100000"/>
            </a:srgbClr>
          </a:solidFill>
        </p:spPr>
      </p:sp>
      <p:sp>
        <p:nvSpPr>
          <p:cNvPr id="192" name="OTLSHAPE_T_dff3c62287bc453dbce1d684d7a8cf6e_Title">
            <a:extLst>
              <a:ext uri="{FF2B5EF4-FFF2-40B4-BE49-F238E27FC236}">
                <a16:creationId xmlns:a16="http://schemas.microsoft.com/office/drawing/2014/main" id="{64CBA411-F0A7-4847-9A29-35A07F816B91}"/>
              </a:ext>
            </a:extLst>
          </p:cNvPr>
          <p:cNvSpPr/>
          <p:nvPr>
            <p:custDataLst>
              <p:tags r:id="rId87"/>
            </p:custDataLst>
          </p:nvPr>
        </p:nvSpPr>
        <p:spPr>
          <a:xfrm>
            <a:off x="3644900" y="37465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193" name="OTLSHAPE_T_286ad04aa7b54492b6c8ab7c94f3f50a_Shape">
            <a:extLst>
              <a:ext uri="{FF2B5EF4-FFF2-40B4-BE49-F238E27FC236}">
                <a16:creationId xmlns:a16="http://schemas.microsoft.com/office/drawing/2014/main" id="{8E350078-1974-0E49-88C7-AFA7739C01B0}"/>
              </a:ext>
            </a:extLst>
          </p:cNvPr>
          <p:cNvSpPr/>
          <p:nvPr>
            <p:custDataLst>
              <p:tags r:id="rId88"/>
            </p:custDataLst>
          </p:nvPr>
        </p:nvSpPr>
        <p:spPr>
          <a:xfrm>
            <a:off x="5969000" y="3937000"/>
            <a:ext cx="139700" cy="127000"/>
          </a:xfrm>
          <a:prstGeom prst="rect">
            <a:avLst/>
          </a:prstGeom>
          <a:solidFill>
            <a:srgbClr val="C00100">
              <a:alpha val="100000"/>
            </a:srgbClr>
          </a:solidFill>
        </p:spPr>
      </p:sp>
      <p:sp>
        <p:nvSpPr>
          <p:cNvPr id="194" name="OTLSHAPE_T_286ad04aa7b54492b6c8ab7c94f3f50a_Title">
            <a:extLst>
              <a:ext uri="{FF2B5EF4-FFF2-40B4-BE49-F238E27FC236}">
                <a16:creationId xmlns:a16="http://schemas.microsoft.com/office/drawing/2014/main" id="{E0D6D706-D156-CE4A-9A7C-CD7F8D9C3880}"/>
              </a:ext>
            </a:extLst>
          </p:cNvPr>
          <p:cNvSpPr/>
          <p:nvPr>
            <p:custDataLst>
              <p:tags r:id="rId89"/>
            </p:custDataLst>
          </p:nvPr>
        </p:nvSpPr>
        <p:spPr>
          <a:xfrm>
            <a:off x="6159500" y="39243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195" name="OTLSHAPE_T_4366519850a04b8bb19c89841dce0d81_Shape">
            <a:extLst>
              <a:ext uri="{FF2B5EF4-FFF2-40B4-BE49-F238E27FC236}">
                <a16:creationId xmlns:a16="http://schemas.microsoft.com/office/drawing/2014/main" id="{5A464D70-CCB5-CF44-8A2F-52F398F6A7BB}"/>
              </a:ext>
            </a:extLst>
          </p:cNvPr>
          <p:cNvSpPr/>
          <p:nvPr>
            <p:custDataLst>
              <p:tags r:id="rId90"/>
            </p:custDataLst>
          </p:nvPr>
        </p:nvSpPr>
        <p:spPr>
          <a:xfrm>
            <a:off x="8534400" y="4114800"/>
            <a:ext cx="139700" cy="127000"/>
          </a:xfrm>
          <a:prstGeom prst="rect">
            <a:avLst/>
          </a:prstGeom>
          <a:solidFill>
            <a:srgbClr val="C00100">
              <a:alpha val="100000"/>
            </a:srgbClr>
          </a:solidFill>
        </p:spPr>
      </p:sp>
      <p:sp>
        <p:nvSpPr>
          <p:cNvPr id="196" name="OTLSHAPE_T_4366519850a04b8bb19c89841dce0d81_Title">
            <a:extLst>
              <a:ext uri="{FF2B5EF4-FFF2-40B4-BE49-F238E27FC236}">
                <a16:creationId xmlns:a16="http://schemas.microsoft.com/office/drawing/2014/main" id="{B9F8D551-A924-224F-8DE2-5F176A86C3CB}"/>
              </a:ext>
            </a:extLst>
          </p:cNvPr>
          <p:cNvSpPr/>
          <p:nvPr>
            <p:custDataLst>
              <p:tags r:id="rId91"/>
            </p:custDataLst>
          </p:nvPr>
        </p:nvSpPr>
        <p:spPr>
          <a:xfrm>
            <a:off x="8724900" y="41148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197" name="OTLSHAPE_T_f5b5a72a7deb4c08aa58abbec661bda8_Shape">
            <a:extLst>
              <a:ext uri="{FF2B5EF4-FFF2-40B4-BE49-F238E27FC236}">
                <a16:creationId xmlns:a16="http://schemas.microsoft.com/office/drawing/2014/main" id="{C643E5D3-11D9-1D41-8C55-BD818CBDE668}"/>
              </a:ext>
            </a:extLst>
          </p:cNvPr>
          <p:cNvSpPr/>
          <p:nvPr>
            <p:custDataLst>
              <p:tags r:id="rId92"/>
            </p:custDataLst>
          </p:nvPr>
        </p:nvSpPr>
        <p:spPr>
          <a:xfrm>
            <a:off x="10909300" y="4305300"/>
            <a:ext cx="139700" cy="127000"/>
          </a:xfrm>
          <a:prstGeom prst="rect">
            <a:avLst/>
          </a:prstGeom>
          <a:solidFill>
            <a:srgbClr val="C00100">
              <a:alpha val="100000"/>
            </a:srgbClr>
          </a:solidFill>
        </p:spPr>
      </p:sp>
      <p:sp>
        <p:nvSpPr>
          <p:cNvPr id="198" name="OTLSHAPE_T_f5b5a72a7deb4c08aa58abbec661bda8_Title">
            <a:extLst>
              <a:ext uri="{FF2B5EF4-FFF2-40B4-BE49-F238E27FC236}">
                <a16:creationId xmlns:a16="http://schemas.microsoft.com/office/drawing/2014/main" id="{C331EE95-1DCD-E945-987B-6B63A5166F1D}"/>
              </a:ext>
            </a:extLst>
          </p:cNvPr>
          <p:cNvSpPr/>
          <p:nvPr>
            <p:custDataLst>
              <p:tags r:id="rId93"/>
            </p:custDataLst>
          </p:nvPr>
        </p:nvSpPr>
        <p:spPr>
          <a:xfrm>
            <a:off x="11087100" y="42926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Tree>
    <p:extLst>
      <p:ext uri="{BB962C8B-B14F-4D97-AF65-F5344CB8AC3E}">
        <p14:creationId xmlns:p14="http://schemas.microsoft.com/office/powerpoint/2010/main" val="196667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additive="base">
                                        <p:cTn id="7" dur="500"/>
                                        <p:tgtEl>
                                          <p:spTgt spid="138"/>
                                        </p:tgtEl>
                                        <p:attrNameLst>
                                          <p:attrName>ppt_y</p:attrName>
                                        </p:attrNameLst>
                                      </p:cBhvr>
                                      <p:tavLst>
                                        <p:tav tm="0">
                                          <p:val>
                                            <p:strVal val="#ppt_y+#ppt_h*1.125000"/>
                                          </p:val>
                                        </p:tav>
                                        <p:tav tm="100000">
                                          <p:val>
                                            <p:strVal val="#ppt_y"/>
                                          </p:val>
                                        </p:tav>
                                      </p:tavLst>
                                    </p:anim>
                                    <p:animEffect transition="in" filter="wipe(up)">
                                      <p:cBhvr>
                                        <p:cTn id="8" dur="500"/>
                                        <p:tgtEl>
                                          <p:spTgt spid="13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139"/>
                                        </p:tgtEl>
                                        <p:attrNameLst>
                                          <p:attrName>style.visibility</p:attrName>
                                        </p:attrNameLst>
                                      </p:cBhvr>
                                      <p:to>
                                        <p:strVal val="visible"/>
                                      </p:to>
                                    </p:set>
                                    <p:anim calcmode="lin" valueType="num">
                                      <p:cBhvr additive="base">
                                        <p:cTn id="11" dur="500"/>
                                        <p:tgtEl>
                                          <p:spTgt spid="139"/>
                                        </p:tgtEl>
                                        <p:attrNameLst>
                                          <p:attrName>ppt_y</p:attrName>
                                        </p:attrNameLst>
                                      </p:cBhvr>
                                      <p:tavLst>
                                        <p:tav tm="0">
                                          <p:val>
                                            <p:strVal val="#ppt_y+#ppt_h*1.125000"/>
                                          </p:val>
                                        </p:tav>
                                        <p:tav tm="100000">
                                          <p:val>
                                            <p:strVal val="#ppt_y"/>
                                          </p:val>
                                        </p:tav>
                                      </p:tavLst>
                                    </p:anim>
                                    <p:animEffect transition="in" filter="wipe(up)">
                                      <p:cBhvr>
                                        <p:cTn id="12" dur="500"/>
                                        <p:tgtEl>
                                          <p:spTgt spid="139"/>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40"/>
                                        </p:tgtEl>
                                        <p:attrNameLst>
                                          <p:attrName>style.visibility</p:attrName>
                                        </p:attrNameLst>
                                      </p:cBhvr>
                                      <p:to>
                                        <p:strVal val="visible"/>
                                      </p:to>
                                    </p:set>
                                    <p:anim calcmode="lin" valueType="num">
                                      <p:cBhvr additive="base">
                                        <p:cTn id="15" dur="500"/>
                                        <p:tgtEl>
                                          <p:spTgt spid="140"/>
                                        </p:tgtEl>
                                        <p:attrNameLst>
                                          <p:attrName>ppt_y</p:attrName>
                                        </p:attrNameLst>
                                      </p:cBhvr>
                                      <p:tavLst>
                                        <p:tav tm="0">
                                          <p:val>
                                            <p:strVal val="#ppt_y+#ppt_h*1.125000"/>
                                          </p:val>
                                        </p:tav>
                                        <p:tav tm="100000">
                                          <p:val>
                                            <p:strVal val="#ppt_y"/>
                                          </p:val>
                                        </p:tav>
                                      </p:tavLst>
                                    </p:anim>
                                    <p:animEffect transition="in" filter="wipe(up)">
                                      <p:cBhvr>
                                        <p:cTn id="16" dur="500"/>
                                        <p:tgtEl>
                                          <p:spTgt spid="140"/>
                                        </p:tgtEl>
                                      </p:cBhvr>
                                    </p:animEffect>
                                  </p:childTnLst>
                                </p:cTn>
                              </p:par>
                              <p:par>
                                <p:cTn id="17" presetID="12" presetClass="entr" presetSubtype="4"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500"/>
                                        <p:tgtEl>
                                          <p:spTgt spid="141"/>
                                        </p:tgtEl>
                                        <p:attrNameLst>
                                          <p:attrName>ppt_y</p:attrName>
                                        </p:attrNameLst>
                                      </p:cBhvr>
                                      <p:tavLst>
                                        <p:tav tm="0">
                                          <p:val>
                                            <p:strVal val="#ppt_y+#ppt_h*1.125000"/>
                                          </p:val>
                                        </p:tav>
                                        <p:tav tm="100000">
                                          <p:val>
                                            <p:strVal val="#ppt_y"/>
                                          </p:val>
                                        </p:tav>
                                      </p:tavLst>
                                    </p:anim>
                                    <p:animEffect transition="in" filter="wipe(up)">
                                      <p:cBhvr>
                                        <p:cTn id="20" dur="500"/>
                                        <p:tgtEl>
                                          <p:spTgt spid="141"/>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142"/>
                                        </p:tgtEl>
                                        <p:attrNameLst>
                                          <p:attrName>style.visibility</p:attrName>
                                        </p:attrNameLst>
                                      </p:cBhvr>
                                      <p:to>
                                        <p:strVal val="visible"/>
                                      </p:to>
                                    </p:set>
                                    <p:anim calcmode="lin" valueType="num">
                                      <p:cBhvr additive="base">
                                        <p:cTn id="23" dur="500"/>
                                        <p:tgtEl>
                                          <p:spTgt spid="142"/>
                                        </p:tgtEl>
                                        <p:attrNameLst>
                                          <p:attrName>ppt_y</p:attrName>
                                        </p:attrNameLst>
                                      </p:cBhvr>
                                      <p:tavLst>
                                        <p:tav tm="0">
                                          <p:val>
                                            <p:strVal val="#ppt_y+#ppt_h*1.125000"/>
                                          </p:val>
                                        </p:tav>
                                        <p:tav tm="100000">
                                          <p:val>
                                            <p:strVal val="#ppt_y"/>
                                          </p:val>
                                        </p:tav>
                                      </p:tavLst>
                                    </p:anim>
                                    <p:animEffect transition="in" filter="wipe(up)">
                                      <p:cBhvr>
                                        <p:cTn id="24" dur="500"/>
                                        <p:tgtEl>
                                          <p:spTgt spid="14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143"/>
                                        </p:tgtEl>
                                        <p:attrNameLst>
                                          <p:attrName>style.visibility</p:attrName>
                                        </p:attrNameLst>
                                      </p:cBhvr>
                                      <p:to>
                                        <p:strVal val="visible"/>
                                      </p:to>
                                    </p:set>
                                    <p:anim calcmode="lin" valueType="num">
                                      <p:cBhvr additive="base">
                                        <p:cTn id="27" dur="500"/>
                                        <p:tgtEl>
                                          <p:spTgt spid="143"/>
                                        </p:tgtEl>
                                        <p:attrNameLst>
                                          <p:attrName>ppt_y</p:attrName>
                                        </p:attrNameLst>
                                      </p:cBhvr>
                                      <p:tavLst>
                                        <p:tav tm="0">
                                          <p:val>
                                            <p:strVal val="#ppt_y+#ppt_h*1.125000"/>
                                          </p:val>
                                        </p:tav>
                                        <p:tav tm="100000">
                                          <p:val>
                                            <p:strVal val="#ppt_y"/>
                                          </p:val>
                                        </p:tav>
                                      </p:tavLst>
                                    </p:anim>
                                    <p:animEffect transition="in" filter="wipe(up)">
                                      <p:cBhvr>
                                        <p:cTn id="28" dur="500"/>
                                        <p:tgtEl>
                                          <p:spTgt spid="143"/>
                                        </p:tgtEl>
                                      </p:cBhvr>
                                    </p:animEffect>
                                  </p:childTnLst>
                                </p:cTn>
                              </p:par>
                              <p:par>
                                <p:cTn id="29" presetID="12" presetClass="entr" presetSubtype="4" fill="hold" nodeType="withEffect">
                                  <p:stCondLst>
                                    <p:cond delay="0"/>
                                  </p:stCondLst>
                                  <p:childTnLst>
                                    <p:set>
                                      <p:cBhvr>
                                        <p:cTn id="30" dur="1" fill="hold">
                                          <p:stCondLst>
                                            <p:cond delay="0"/>
                                          </p:stCondLst>
                                        </p:cTn>
                                        <p:tgtEl>
                                          <p:spTgt spid="144"/>
                                        </p:tgtEl>
                                        <p:attrNameLst>
                                          <p:attrName>style.visibility</p:attrName>
                                        </p:attrNameLst>
                                      </p:cBhvr>
                                      <p:to>
                                        <p:strVal val="visible"/>
                                      </p:to>
                                    </p:set>
                                    <p:anim calcmode="lin" valueType="num">
                                      <p:cBhvr additive="base">
                                        <p:cTn id="31" dur="500"/>
                                        <p:tgtEl>
                                          <p:spTgt spid="144"/>
                                        </p:tgtEl>
                                        <p:attrNameLst>
                                          <p:attrName>ppt_y</p:attrName>
                                        </p:attrNameLst>
                                      </p:cBhvr>
                                      <p:tavLst>
                                        <p:tav tm="0">
                                          <p:val>
                                            <p:strVal val="#ppt_y+#ppt_h*1.125000"/>
                                          </p:val>
                                        </p:tav>
                                        <p:tav tm="100000">
                                          <p:val>
                                            <p:strVal val="#ppt_y"/>
                                          </p:val>
                                        </p:tav>
                                      </p:tavLst>
                                    </p:anim>
                                    <p:animEffect transition="in" filter="wipe(up)">
                                      <p:cBhvr>
                                        <p:cTn id="32" dur="500"/>
                                        <p:tgtEl>
                                          <p:spTgt spid="144"/>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45"/>
                                        </p:tgtEl>
                                        <p:attrNameLst>
                                          <p:attrName>style.visibility</p:attrName>
                                        </p:attrNameLst>
                                      </p:cBhvr>
                                      <p:to>
                                        <p:strVal val="visible"/>
                                      </p:to>
                                    </p:set>
                                    <p:anim calcmode="lin" valueType="num">
                                      <p:cBhvr additive="base">
                                        <p:cTn id="35" dur="500"/>
                                        <p:tgtEl>
                                          <p:spTgt spid="145"/>
                                        </p:tgtEl>
                                        <p:attrNameLst>
                                          <p:attrName>ppt_y</p:attrName>
                                        </p:attrNameLst>
                                      </p:cBhvr>
                                      <p:tavLst>
                                        <p:tav tm="0">
                                          <p:val>
                                            <p:strVal val="#ppt_y+#ppt_h*1.125000"/>
                                          </p:val>
                                        </p:tav>
                                        <p:tav tm="100000">
                                          <p:val>
                                            <p:strVal val="#ppt_y"/>
                                          </p:val>
                                        </p:tav>
                                      </p:tavLst>
                                    </p:anim>
                                    <p:animEffect transition="in" filter="wipe(up)">
                                      <p:cBhvr>
                                        <p:cTn id="36" dur="500"/>
                                        <p:tgtEl>
                                          <p:spTgt spid="145"/>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46"/>
                                        </p:tgtEl>
                                        <p:attrNameLst>
                                          <p:attrName>style.visibility</p:attrName>
                                        </p:attrNameLst>
                                      </p:cBhvr>
                                      <p:to>
                                        <p:strVal val="visible"/>
                                      </p:to>
                                    </p:set>
                                    <p:anim calcmode="lin" valueType="num">
                                      <p:cBhvr additive="base">
                                        <p:cTn id="39" dur="500"/>
                                        <p:tgtEl>
                                          <p:spTgt spid="146"/>
                                        </p:tgtEl>
                                        <p:attrNameLst>
                                          <p:attrName>ppt_y</p:attrName>
                                        </p:attrNameLst>
                                      </p:cBhvr>
                                      <p:tavLst>
                                        <p:tav tm="0">
                                          <p:val>
                                            <p:strVal val="#ppt_y+#ppt_h*1.125000"/>
                                          </p:val>
                                        </p:tav>
                                        <p:tav tm="100000">
                                          <p:val>
                                            <p:strVal val="#ppt_y"/>
                                          </p:val>
                                        </p:tav>
                                      </p:tavLst>
                                    </p:anim>
                                    <p:animEffect transition="in" filter="wipe(up)">
                                      <p:cBhvr>
                                        <p:cTn id="40" dur="500"/>
                                        <p:tgtEl>
                                          <p:spTgt spid="146"/>
                                        </p:tgtEl>
                                      </p:cBhvr>
                                    </p:animEffect>
                                  </p:childTnLst>
                                </p:cTn>
                              </p:par>
                              <p:par>
                                <p:cTn id="41" presetID="12" presetClass="entr" presetSubtype="4" fill="hold" nodeType="withEffect">
                                  <p:stCondLst>
                                    <p:cond delay="0"/>
                                  </p:stCondLst>
                                  <p:childTnLst>
                                    <p:set>
                                      <p:cBhvr>
                                        <p:cTn id="42" dur="1" fill="hold">
                                          <p:stCondLst>
                                            <p:cond delay="0"/>
                                          </p:stCondLst>
                                        </p:cTn>
                                        <p:tgtEl>
                                          <p:spTgt spid="135"/>
                                        </p:tgtEl>
                                        <p:attrNameLst>
                                          <p:attrName>style.visibility</p:attrName>
                                        </p:attrNameLst>
                                      </p:cBhvr>
                                      <p:to>
                                        <p:strVal val="visible"/>
                                      </p:to>
                                    </p:set>
                                    <p:anim calcmode="lin" valueType="num">
                                      <p:cBhvr additive="base">
                                        <p:cTn id="43" dur="500"/>
                                        <p:tgtEl>
                                          <p:spTgt spid="135"/>
                                        </p:tgtEl>
                                        <p:attrNameLst>
                                          <p:attrName>ppt_y</p:attrName>
                                        </p:attrNameLst>
                                      </p:cBhvr>
                                      <p:tavLst>
                                        <p:tav tm="0">
                                          <p:val>
                                            <p:strVal val="#ppt_y+#ppt_h*1.125000"/>
                                          </p:val>
                                        </p:tav>
                                        <p:tav tm="100000">
                                          <p:val>
                                            <p:strVal val="#ppt_y"/>
                                          </p:val>
                                        </p:tav>
                                      </p:tavLst>
                                    </p:anim>
                                    <p:animEffect transition="in" filter="wipe(up)">
                                      <p:cBhvr>
                                        <p:cTn id="44" dur="500"/>
                                        <p:tgtEl>
                                          <p:spTgt spid="135"/>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anim calcmode="lin" valueType="num">
                                      <p:cBhvr additive="base">
                                        <p:cTn id="47" dur="500"/>
                                        <p:tgtEl>
                                          <p:spTgt spid="137"/>
                                        </p:tgtEl>
                                        <p:attrNameLst>
                                          <p:attrName>ppt_y</p:attrName>
                                        </p:attrNameLst>
                                      </p:cBhvr>
                                      <p:tavLst>
                                        <p:tav tm="0">
                                          <p:val>
                                            <p:strVal val="#ppt_y+#ppt_h*1.125000"/>
                                          </p:val>
                                        </p:tav>
                                        <p:tav tm="100000">
                                          <p:val>
                                            <p:strVal val="#ppt_y"/>
                                          </p:val>
                                        </p:tav>
                                      </p:tavLst>
                                    </p:anim>
                                    <p:animEffect transition="in" filter="wipe(up)">
                                      <p:cBhvr>
                                        <p:cTn id="48" dur="500"/>
                                        <p:tgtEl>
                                          <p:spTgt spid="137"/>
                                        </p:tgtEl>
                                      </p:cBhvr>
                                    </p:animEffect>
                                  </p:childTnLst>
                                </p:cTn>
                              </p:par>
                              <p:par>
                                <p:cTn id="49" presetID="12" presetClass="entr" presetSubtype="4" fill="hold" nodeType="withEffect">
                                  <p:stCondLst>
                                    <p:cond delay="0"/>
                                  </p:stCondLst>
                                  <p:childTnLst>
                                    <p:set>
                                      <p:cBhvr>
                                        <p:cTn id="50" dur="1" fill="hold">
                                          <p:stCondLst>
                                            <p:cond delay="0"/>
                                          </p:stCondLst>
                                        </p:cTn>
                                        <p:tgtEl>
                                          <p:spTgt spid="111"/>
                                        </p:tgtEl>
                                        <p:attrNameLst>
                                          <p:attrName>style.visibility</p:attrName>
                                        </p:attrNameLst>
                                      </p:cBhvr>
                                      <p:to>
                                        <p:strVal val="visible"/>
                                      </p:to>
                                    </p:set>
                                    <p:anim calcmode="lin" valueType="num">
                                      <p:cBhvr additive="base">
                                        <p:cTn id="51" dur="500"/>
                                        <p:tgtEl>
                                          <p:spTgt spid="111"/>
                                        </p:tgtEl>
                                        <p:attrNameLst>
                                          <p:attrName>ppt_y</p:attrName>
                                        </p:attrNameLst>
                                      </p:cBhvr>
                                      <p:tavLst>
                                        <p:tav tm="0">
                                          <p:val>
                                            <p:strVal val="#ppt_y+#ppt_h*1.125000"/>
                                          </p:val>
                                        </p:tav>
                                        <p:tav tm="100000">
                                          <p:val>
                                            <p:strVal val="#ppt_y"/>
                                          </p:val>
                                        </p:tav>
                                      </p:tavLst>
                                    </p:anim>
                                    <p:animEffect transition="in" filter="wipe(up)">
                                      <p:cBhvr>
                                        <p:cTn id="52" dur="500"/>
                                        <p:tgtEl>
                                          <p:spTgt spid="111"/>
                                        </p:tgtEl>
                                      </p:cBhvr>
                                    </p:animEffect>
                                  </p:childTnLst>
                                </p:cTn>
                              </p:par>
                              <p:par>
                                <p:cTn id="53" presetID="12" presetClass="entr" presetSubtype="4" fill="hold" grpId="0" nodeType="withEffect">
                                  <p:stCondLst>
                                    <p:cond delay="0"/>
                                  </p:stCondLst>
                                  <p:childTnLst>
                                    <p:set>
                                      <p:cBhvr>
                                        <p:cTn id="54" dur="1" fill="hold">
                                          <p:stCondLst>
                                            <p:cond delay="0"/>
                                          </p:stCondLst>
                                        </p:cTn>
                                        <p:tgtEl>
                                          <p:spTgt spid="136"/>
                                        </p:tgtEl>
                                        <p:attrNameLst>
                                          <p:attrName>style.visibility</p:attrName>
                                        </p:attrNameLst>
                                      </p:cBhvr>
                                      <p:to>
                                        <p:strVal val="visible"/>
                                      </p:to>
                                    </p:set>
                                    <p:anim calcmode="lin" valueType="num">
                                      <p:cBhvr additive="base">
                                        <p:cTn id="55" dur="500"/>
                                        <p:tgtEl>
                                          <p:spTgt spid="136"/>
                                        </p:tgtEl>
                                        <p:attrNameLst>
                                          <p:attrName>ppt_y</p:attrName>
                                        </p:attrNameLst>
                                      </p:cBhvr>
                                      <p:tavLst>
                                        <p:tav tm="0">
                                          <p:val>
                                            <p:strVal val="#ppt_y+#ppt_h*1.125000"/>
                                          </p:val>
                                        </p:tav>
                                        <p:tav tm="100000">
                                          <p:val>
                                            <p:strVal val="#ppt_y"/>
                                          </p:val>
                                        </p:tav>
                                      </p:tavLst>
                                    </p:anim>
                                    <p:animEffect transition="in" filter="wipe(up)">
                                      <p:cBhvr>
                                        <p:cTn id="56" dur="500"/>
                                        <p:tgtEl>
                                          <p:spTgt spid="136"/>
                                        </p:tgtEl>
                                      </p:cBhvr>
                                    </p:animEffect>
                                  </p:childTnLst>
                                </p:cTn>
                              </p:par>
                              <p:par>
                                <p:cTn id="57" presetID="2" presetClass="entr" presetSubtype="4" fill="hold" nodeType="withEffect">
                                  <p:stCondLst>
                                    <p:cond delay="0"/>
                                  </p:stCondLst>
                                  <p:childTnLst>
                                    <p:set>
                                      <p:cBhvr>
                                        <p:cTn id="58" dur="1" fill="hold">
                                          <p:stCondLst>
                                            <p:cond delay="0"/>
                                          </p:stCondLst>
                                        </p:cTn>
                                        <p:tgtEl>
                                          <p:spTgt spid="112"/>
                                        </p:tgtEl>
                                        <p:attrNameLst>
                                          <p:attrName>style.visibility</p:attrName>
                                        </p:attrNameLst>
                                      </p:cBhvr>
                                      <p:to>
                                        <p:strVal val="visible"/>
                                      </p:to>
                                    </p:set>
                                    <p:anim calcmode="lin" valueType="num">
                                      <p:cBhvr additive="base">
                                        <p:cTn id="59" dur="500" fill="hold"/>
                                        <p:tgtEl>
                                          <p:spTgt spid="112"/>
                                        </p:tgtEl>
                                        <p:attrNameLst>
                                          <p:attrName>ppt_x</p:attrName>
                                        </p:attrNameLst>
                                      </p:cBhvr>
                                      <p:tavLst>
                                        <p:tav tm="0">
                                          <p:val>
                                            <p:strVal val="#ppt_x"/>
                                          </p:val>
                                        </p:tav>
                                        <p:tav tm="100000">
                                          <p:val>
                                            <p:strVal val="#ppt_x"/>
                                          </p:val>
                                        </p:tav>
                                      </p:tavLst>
                                    </p:anim>
                                    <p:anim calcmode="lin" valueType="num">
                                      <p:cBhvr additive="base">
                                        <p:cTn id="60"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137" grpId="0"/>
      <p:bldP spid="139" grpId="0"/>
      <p:bldP spid="140" grpId="0"/>
      <p:bldP spid="142" grpId="0"/>
      <p:bldP spid="143" grpId="0"/>
      <p:bldP spid="145" grpId="0"/>
      <p:bldP spid="14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4" name="Picture 13" descr="A truck on a city street&#10;&#10;Description automatically generated">
            <a:extLst>
              <a:ext uri="{FF2B5EF4-FFF2-40B4-BE49-F238E27FC236}">
                <a16:creationId xmlns:a16="http://schemas.microsoft.com/office/drawing/2014/main" id="{AB30DA8B-8406-E745-891D-398266B9F0DB}"/>
              </a:ext>
            </a:extLst>
          </p:cNvPr>
          <p:cNvPicPr>
            <a:picLocks noChangeAspect="1"/>
          </p:cNvPicPr>
          <p:nvPr/>
        </p:nvPicPr>
        <p:blipFill rotWithShape="1">
          <a:blip r:embed="rId2"/>
          <a:srcRect r="3" b="1372"/>
          <a:stretch/>
        </p:blipFill>
        <p:spPr>
          <a:xfrm>
            <a:off x="8998776" y="4525737"/>
            <a:ext cx="3153600" cy="2332800"/>
          </a:xfrm>
          <a:prstGeom prst="rect">
            <a:avLst/>
          </a:prstGeom>
        </p:spPr>
      </p:pic>
      <p:pic>
        <p:nvPicPr>
          <p:cNvPr id="10" name="Picture 9" descr="A large building&#10;&#10;Description automatically generated">
            <a:extLst>
              <a:ext uri="{FF2B5EF4-FFF2-40B4-BE49-F238E27FC236}">
                <a16:creationId xmlns:a16="http://schemas.microsoft.com/office/drawing/2014/main" id="{3F370E57-ED55-F141-90A2-53BA3D31C224}"/>
              </a:ext>
            </a:extLst>
          </p:cNvPr>
          <p:cNvPicPr>
            <a:picLocks noChangeAspect="1"/>
          </p:cNvPicPr>
          <p:nvPr/>
        </p:nvPicPr>
        <p:blipFill rotWithShape="1">
          <a:blip r:embed="rId3"/>
          <a:srcRect r="3" b="1770"/>
          <a:stretch/>
        </p:blipFill>
        <p:spPr>
          <a:xfrm>
            <a:off x="20" y="3428998"/>
            <a:ext cx="4656721" cy="3430800"/>
          </a:xfrm>
          <a:prstGeom prst="rect">
            <a:avLst/>
          </a:prstGeom>
        </p:spPr>
      </p:pic>
      <p:pic>
        <p:nvPicPr>
          <p:cNvPr id="12" name="Picture 11" descr="A castle with a clock tower&#10;&#10;Description automatically generated">
            <a:extLst>
              <a:ext uri="{FF2B5EF4-FFF2-40B4-BE49-F238E27FC236}">
                <a16:creationId xmlns:a16="http://schemas.microsoft.com/office/drawing/2014/main" id="{9017FF0C-94F5-DA4C-B643-EA07CB71EFFA}"/>
              </a:ext>
            </a:extLst>
          </p:cNvPr>
          <p:cNvPicPr>
            <a:picLocks/>
          </p:cNvPicPr>
          <p:nvPr/>
        </p:nvPicPr>
        <p:blipFill rotWithShape="1">
          <a:blip r:embed="rId4"/>
          <a:srcRect l="-21" t="118" r="19461" b="19816"/>
          <a:stretch/>
        </p:blipFill>
        <p:spPr>
          <a:xfrm>
            <a:off x="-1217" y="1485"/>
            <a:ext cx="4658400" cy="3430800"/>
          </a:xfrm>
          <a:prstGeom prst="rect">
            <a:avLst/>
          </a:prstGeom>
        </p:spPr>
      </p:pic>
      <p:pic>
        <p:nvPicPr>
          <p:cNvPr id="20" name="Picture 19" descr="A group of people walking down a street next to a horse&#10;&#10;Description automatically generated">
            <a:extLst>
              <a:ext uri="{FF2B5EF4-FFF2-40B4-BE49-F238E27FC236}">
                <a16:creationId xmlns:a16="http://schemas.microsoft.com/office/drawing/2014/main" id="{3BA53841-D23A-9D4A-A67E-FAFAF2BE3796}"/>
              </a:ext>
            </a:extLst>
          </p:cNvPr>
          <p:cNvPicPr>
            <a:picLocks noChangeAspect="1"/>
          </p:cNvPicPr>
          <p:nvPr/>
        </p:nvPicPr>
        <p:blipFill rotWithShape="1">
          <a:blip r:embed="rId5"/>
          <a:srcRect t="21769" r="-2" b="7513"/>
          <a:stretch/>
        </p:blipFill>
        <p:spPr>
          <a:xfrm>
            <a:off x="4674107" y="4526275"/>
            <a:ext cx="2472942" cy="2331725"/>
          </a:xfrm>
          <a:prstGeom prst="rect">
            <a:avLst/>
          </a:prstGeom>
        </p:spPr>
      </p:pic>
      <p:cxnSp>
        <p:nvCxnSpPr>
          <p:cNvPr id="61" name="Straight Connector 30">
            <a:extLst>
              <a:ext uri="{FF2B5EF4-FFF2-40B4-BE49-F238E27FC236}">
                <a16:creationId xmlns:a16="http://schemas.microsoft.com/office/drawing/2014/main" id="{CFCD9506-7D13-4435-85CE-91C78F60BF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6864" y="4526275"/>
            <a:ext cx="0" cy="2331725"/>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descr="A body of water with a mountain in the background&#10;&#10;Description automatically generated">
            <a:extLst>
              <a:ext uri="{FF2B5EF4-FFF2-40B4-BE49-F238E27FC236}">
                <a16:creationId xmlns:a16="http://schemas.microsoft.com/office/drawing/2014/main" id="{6132D33A-F892-7F4F-B333-9F5BAD09320B}"/>
              </a:ext>
            </a:extLst>
          </p:cNvPr>
          <p:cNvPicPr>
            <a:picLocks noChangeAspect="1"/>
          </p:cNvPicPr>
          <p:nvPr/>
        </p:nvPicPr>
        <p:blipFill rotWithShape="1">
          <a:blip r:embed="rId6"/>
          <a:srcRect l="3353" t="1" r="25854" b="36339"/>
          <a:stretch/>
        </p:blipFill>
        <p:spPr>
          <a:xfrm>
            <a:off x="4650174" y="1"/>
            <a:ext cx="7534800" cy="4522702"/>
          </a:xfrm>
          <a:prstGeom prst="rect">
            <a:avLst/>
          </a:prstGeom>
        </p:spPr>
      </p:pic>
      <p:cxnSp>
        <p:nvCxnSpPr>
          <p:cNvPr id="62" name="Straight Connector 32">
            <a:extLst>
              <a:ext uri="{FF2B5EF4-FFF2-40B4-BE49-F238E27FC236}">
                <a16:creationId xmlns:a16="http://schemas.microsoft.com/office/drawing/2014/main" id="{FE3C5E11-2CF0-4625-B686-BBC822C67C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79432" y="4526275"/>
            <a:ext cx="0" cy="2331725"/>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descr="A large building with a clock tower lit up at night&#10;&#10;Description automatically generated">
            <a:extLst>
              <a:ext uri="{FF2B5EF4-FFF2-40B4-BE49-F238E27FC236}">
                <a16:creationId xmlns:a16="http://schemas.microsoft.com/office/drawing/2014/main" id="{A9E6E162-4C64-FF41-AF9E-EB9986579E80}"/>
              </a:ext>
            </a:extLst>
          </p:cNvPr>
          <p:cNvPicPr>
            <a:picLocks noChangeAspect="1"/>
          </p:cNvPicPr>
          <p:nvPr/>
        </p:nvPicPr>
        <p:blipFill rotWithShape="1">
          <a:blip r:embed="rId7"/>
          <a:srcRect t="21258" r="-2" b="8023"/>
          <a:stretch/>
        </p:blipFill>
        <p:spPr>
          <a:xfrm>
            <a:off x="7166861" y="4526275"/>
            <a:ext cx="2474078" cy="2332800"/>
          </a:xfrm>
          <a:prstGeom prst="rect">
            <a:avLst/>
          </a:prstGeom>
        </p:spPr>
      </p:pic>
      <p:cxnSp>
        <p:nvCxnSpPr>
          <p:cNvPr id="63" name="Straight Connector 34">
            <a:extLst>
              <a:ext uri="{FF2B5EF4-FFF2-40B4-BE49-F238E27FC236}">
                <a16:creationId xmlns:a16="http://schemas.microsoft.com/office/drawing/2014/main" id="{C0C42060-C51A-4747-8EF1-1ECC341A63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8403336" y="777240"/>
            <a:ext cx="0" cy="7498080"/>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36">
            <a:extLst>
              <a:ext uri="{FF2B5EF4-FFF2-40B4-BE49-F238E27FC236}">
                <a16:creationId xmlns:a16="http://schemas.microsoft.com/office/drawing/2014/main" id="{7ADCBCE9-1F58-407A-ADB9-78411AAEBA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0"/>
            <a:ext cx="0" cy="6858000"/>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38">
            <a:extLst>
              <a:ext uri="{FF2B5EF4-FFF2-40B4-BE49-F238E27FC236}">
                <a16:creationId xmlns:a16="http://schemas.microsoft.com/office/drawing/2014/main" id="{06CCF9C6-EE24-4435-BE37-FF68188A3C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2308860" y="1120141"/>
            <a:ext cx="0" cy="4617720"/>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256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5" name="Rectangle 58">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3" name="Picture 12">
            <a:extLst>
              <a:ext uri="{FF2B5EF4-FFF2-40B4-BE49-F238E27FC236}">
                <a16:creationId xmlns:a16="http://schemas.microsoft.com/office/drawing/2014/main" id="{FEF9B305-2190-CC40-A4FD-4135ED2AE0C0}"/>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669123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a:xfrm>
            <a:off x="1371600" y="198005"/>
            <a:ext cx="9601200" cy="1485900"/>
          </a:xfrm>
        </p:spPr>
        <p:txBody>
          <a:bodyPr/>
          <a:lstStyle/>
          <a:p>
            <a:r>
              <a:rPr lang="en-US" dirty="0"/>
              <a:t>Live in EVRY</a:t>
            </a:r>
          </a:p>
        </p:txBody>
      </p:sp>
      <p:sp>
        <p:nvSpPr>
          <p:cNvPr id="94" name="OTLSHAPE_TB_00000000000000000000000000000000_LeftEndCaps">
            <a:extLst>
              <a:ext uri="{FF2B5EF4-FFF2-40B4-BE49-F238E27FC236}">
                <a16:creationId xmlns:a16="http://schemas.microsoft.com/office/drawing/2014/main" id="{07ADBBE7-B2AB-4B48-A3B7-E63ACAA04A50}"/>
              </a:ext>
            </a:extLst>
          </p:cNvPr>
          <p:cNvSpPr/>
          <p:nvPr>
            <p:custDataLst>
              <p:tags r:id="rId1"/>
            </p:custDataLst>
          </p:nvPr>
        </p:nvSpPr>
        <p:spPr>
          <a:xfrm>
            <a:off x="723901" y="5372100"/>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2015</a:t>
            </a:r>
          </a:p>
        </p:txBody>
      </p:sp>
      <p:sp>
        <p:nvSpPr>
          <p:cNvPr id="95" name="OTLSHAPE_TB_00000000000000000000000000000000_RightEndCaps">
            <a:extLst>
              <a:ext uri="{FF2B5EF4-FFF2-40B4-BE49-F238E27FC236}">
                <a16:creationId xmlns:a16="http://schemas.microsoft.com/office/drawing/2014/main" id="{4142A2A0-36D9-F14C-A3B8-026C7E2CCAB1}"/>
              </a:ext>
            </a:extLst>
          </p:cNvPr>
          <p:cNvSpPr/>
          <p:nvPr>
            <p:custDataLst>
              <p:tags r:id="rId2"/>
            </p:custDataLst>
          </p:nvPr>
        </p:nvSpPr>
        <p:spPr>
          <a:xfrm>
            <a:off x="11607223" y="5372100"/>
            <a:ext cx="482600" cy="228600"/>
          </a:xfrm>
          <a:prstGeom prst="rect">
            <a:avLst/>
          </a:prstGeom>
          <a:noFill/>
        </p:spPr>
        <p:txBody>
          <a:bodyPr vert="horz" wrap="none" lIns="0" tIns="0" rIns="0" bIns="0" rtlCol="0" anchor="ctr" anchorCtr="0">
            <a:spAutoFit/>
          </a:bodyPr>
          <a:lstStyle/>
          <a:p>
            <a:pPr algn="ctr"/>
            <a:r>
              <a:rPr lang="en-US" sz="1600" b="1" i="0" u="none">
                <a:solidFill>
                  <a:srgbClr val="ED7D31">
                    <a:alpha val="100000"/>
                  </a:srgbClr>
                </a:solidFill>
                <a:latin typeface="Arial" panose="02040604050505020304" pitchFamily="18" charset="0"/>
              </a:rPr>
              <a:t>2018</a:t>
            </a:r>
          </a:p>
        </p:txBody>
      </p:sp>
      <p:sp>
        <p:nvSpPr>
          <p:cNvPr id="96" name="OTLSHAPE_TB_00000000000000000000000000000000_ScaleContainer">
            <a:extLst>
              <a:ext uri="{FF2B5EF4-FFF2-40B4-BE49-F238E27FC236}">
                <a16:creationId xmlns:a16="http://schemas.microsoft.com/office/drawing/2014/main" id="{621AB37F-3C65-FE4B-AAF8-7F4F67789359}"/>
              </a:ext>
            </a:extLst>
          </p:cNvPr>
          <p:cNvSpPr/>
          <p:nvPr>
            <p:custDataLst>
              <p:tags r:id="rId3"/>
            </p:custDataLst>
          </p:nvPr>
        </p:nvSpPr>
        <p:spPr>
          <a:xfrm>
            <a:off x="1270000" y="5295900"/>
            <a:ext cx="10274300" cy="381000"/>
          </a:xfrm>
          <a:prstGeom prst="roundRect">
            <a:avLst/>
          </a:prstGeom>
          <a:solidFill>
            <a:srgbClr val="593E70">
              <a:alpha val="100000"/>
            </a:srgbClr>
          </a:solidFill>
        </p:spPr>
      </p:sp>
      <p:sp>
        <p:nvSpPr>
          <p:cNvPr id="97" name="OTLSHAPE_TB_00000000000000000000000000000000_TimescaleInterval1">
            <a:extLst>
              <a:ext uri="{FF2B5EF4-FFF2-40B4-BE49-F238E27FC236}">
                <a16:creationId xmlns:a16="http://schemas.microsoft.com/office/drawing/2014/main" id="{0519A9F5-6161-D948-8FEC-D403E56C373D}"/>
              </a:ext>
            </a:extLst>
          </p:cNvPr>
          <p:cNvSpPr/>
          <p:nvPr>
            <p:custDataLst>
              <p:tags r:id="rId4"/>
            </p:custDataLst>
          </p:nvPr>
        </p:nvSpPr>
        <p:spPr>
          <a:xfrm>
            <a:off x="1333500" y="54102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2015</a:t>
            </a:r>
          </a:p>
        </p:txBody>
      </p:sp>
      <p:cxnSp>
        <p:nvCxnSpPr>
          <p:cNvPr id="98" name="OTLSHAPE_TB_00000000000000000000000000000000_Separator1">
            <a:extLst>
              <a:ext uri="{FF2B5EF4-FFF2-40B4-BE49-F238E27FC236}">
                <a16:creationId xmlns:a16="http://schemas.microsoft.com/office/drawing/2014/main" id="{BD6DFE79-02B5-8A44-B4CF-1683D049C3F1}"/>
              </a:ext>
            </a:extLst>
          </p:cNvPr>
          <p:cNvCxnSpPr/>
          <p:nvPr>
            <p:custDataLst>
              <p:tags r:id="rId5"/>
            </p:custDataLst>
          </p:nvPr>
        </p:nvCxnSpPr>
        <p:spPr>
          <a:xfrm>
            <a:off x="3848100" y="53848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99" name="OTLSHAPE_TB_00000000000000000000000000000000_TimescaleInterval2">
            <a:extLst>
              <a:ext uri="{FF2B5EF4-FFF2-40B4-BE49-F238E27FC236}">
                <a16:creationId xmlns:a16="http://schemas.microsoft.com/office/drawing/2014/main" id="{ACAC46ED-AA9B-9B42-A3F0-7F85E1ABB9CE}"/>
              </a:ext>
            </a:extLst>
          </p:cNvPr>
          <p:cNvSpPr/>
          <p:nvPr>
            <p:custDataLst>
              <p:tags r:id="rId6"/>
            </p:custDataLst>
          </p:nvPr>
        </p:nvSpPr>
        <p:spPr>
          <a:xfrm>
            <a:off x="3911600" y="54102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2016</a:t>
            </a:r>
          </a:p>
        </p:txBody>
      </p:sp>
      <p:cxnSp>
        <p:nvCxnSpPr>
          <p:cNvPr id="100" name="OTLSHAPE_TB_00000000000000000000000000000000_Separator2">
            <a:extLst>
              <a:ext uri="{FF2B5EF4-FFF2-40B4-BE49-F238E27FC236}">
                <a16:creationId xmlns:a16="http://schemas.microsoft.com/office/drawing/2014/main" id="{ABDD5037-AC72-664D-817F-CAD43429BEBF}"/>
              </a:ext>
            </a:extLst>
          </p:cNvPr>
          <p:cNvCxnSpPr/>
          <p:nvPr>
            <p:custDataLst>
              <p:tags r:id="rId7"/>
            </p:custDataLst>
          </p:nvPr>
        </p:nvCxnSpPr>
        <p:spPr>
          <a:xfrm>
            <a:off x="6413500" y="53848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01" name="OTLSHAPE_TB_00000000000000000000000000000000_TimescaleInterval3">
            <a:extLst>
              <a:ext uri="{FF2B5EF4-FFF2-40B4-BE49-F238E27FC236}">
                <a16:creationId xmlns:a16="http://schemas.microsoft.com/office/drawing/2014/main" id="{64D36F1D-BF33-4C4D-9629-04B99A02C037}"/>
              </a:ext>
            </a:extLst>
          </p:cNvPr>
          <p:cNvSpPr/>
          <p:nvPr>
            <p:custDataLst>
              <p:tags r:id="rId8"/>
            </p:custDataLst>
          </p:nvPr>
        </p:nvSpPr>
        <p:spPr>
          <a:xfrm>
            <a:off x="6477000" y="54102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2017</a:t>
            </a:r>
          </a:p>
        </p:txBody>
      </p:sp>
      <p:cxnSp>
        <p:nvCxnSpPr>
          <p:cNvPr id="102" name="OTLSHAPE_TB_00000000000000000000000000000000_Separator3">
            <a:extLst>
              <a:ext uri="{FF2B5EF4-FFF2-40B4-BE49-F238E27FC236}">
                <a16:creationId xmlns:a16="http://schemas.microsoft.com/office/drawing/2014/main" id="{35723C5A-94AF-3743-A4ED-E4BBC960AD3B}"/>
              </a:ext>
            </a:extLst>
          </p:cNvPr>
          <p:cNvCxnSpPr/>
          <p:nvPr>
            <p:custDataLst>
              <p:tags r:id="rId9"/>
            </p:custDataLst>
          </p:nvPr>
        </p:nvCxnSpPr>
        <p:spPr>
          <a:xfrm>
            <a:off x="8978900" y="53848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03" name="OTLSHAPE_TB_00000000000000000000000000000000_TimescaleInterval4">
            <a:extLst>
              <a:ext uri="{FF2B5EF4-FFF2-40B4-BE49-F238E27FC236}">
                <a16:creationId xmlns:a16="http://schemas.microsoft.com/office/drawing/2014/main" id="{A350AA57-951E-F544-A084-5377BD099D69}"/>
              </a:ext>
            </a:extLst>
          </p:cNvPr>
          <p:cNvSpPr/>
          <p:nvPr>
            <p:custDataLst>
              <p:tags r:id="rId10"/>
            </p:custDataLst>
          </p:nvPr>
        </p:nvSpPr>
        <p:spPr>
          <a:xfrm>
            <a:off x="9042400" y="54102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2018</a:t>
            </a:r>
          </a:p>
        </p:txBody>
      </p:sp>
      <p:cxnSp>
        <p:nvCxnSpPr>
          <p:cNvPr id="104" name="OTLSHAPE_M_f0650d82d03d4a12be66d34d8ef1376d_Connector1">
            <a:extLst>
              <a:ext uri="{FF2B5EF4-FFF2-40B4-BE49-F238E27FC236}">
                <a16:creationId xmlns:a16="http://schemas.microsoft.com/office/drawing/2014/main" id="{72AA5AE4-9E9C-ED4D-9DCB-9DED7A913A03}"/>
              </a:ext>
            </a:extLst>
          </p:cNvPr>
          <p:cNvCxnSpPr/>
          <p:nvPr>
            <p:custDataLst>
              <p:tags r:id="rId11"/>
            </p:custDataLst>
          </p:nvPr>
        </p:nvCxnSpPr>
        <p:spPr>
          <a:xfrm>
            <a:off x="8610600" y="4800600"/>
            <a:ext cx="0" cy="495300"/>
          </a:xfrm>
          <a:prstGeom prst="line">
            <a:avLst/>
          </a:prstGeom>
          <a:ln w="12700" cap="flat" cmpd="sng" algn="ctr">
            <a:solidFill>
              <a:srgbClr val="80B9DE">
                <a:alpha val="100000"/>
              </a:srgbClr>
            </a:solidFill>
            <a:prstDash val="solid"/>
            <a:headEnd type="none" w="med" len="med"/>
            <a:tailEnd type="none" w="med" len="med"/>
          </a:ln>
        </p:spPr>
      </p:cxnSp>
      <p:cxnSp>
        <p:nvCxnSpPr>
          <p:cNvPr id="105" name="OTLSHAPE_M_7673b216c4cc4733871b757548cef9ab_Connector1">
            <a:extLst>
              <a:ext uri="{FF2B5EF4-FFF2-40B4-BE49-F238E27FC236}">
                <a16:creationId xmlns:a16="http://schemas.microsoft.com/office/drawing/2014/main" id="{49A08549-217D-1342-8EB6-3F0BE7909E86}"/>
              </a:ext>
            </a:extLst>
          </p:cNvPr>
          <p:cNvCxnSpPr/>
          <p:nvPr>
            <p:custDataLst>
              <p:tags r:id="rId12"/>
            </p:custDataLst>
          </p:nvPr>
        </p:nvCxnSpPr>
        <p:spPr>
          <a:xfrm>
            <a:off x="10820400" y="4876800"/>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106" name="OTLSHAPE_T_66faa027384b41cea49b23a6457e350b_LeftVerticalConnector3">
            <a:extLst>
              <a:ext uri="{FF2B5EF4-FFF2-40B4-BE49-F238E27FC236}">
                <a16:creationId xmlns:a16="http://schemas.microsoft.com/office/drawing/2014/main" id="{0B569AFB-2293-6D4F-8A2D-823AA06C2B77}"/>
              </a:ext>
            </a:extLst>
          </p:cNvPr>
          <p:cNvCxnSpPr/>
          <p:nvPr>
            <p:custDataLst>
              <p:tags r:id="rId13"/>
            </p:custDataLst>
          </p:nvPr>
        </p:nvCxnSpPr>
        <p:spPr>
          <a:xfrm>
            <a:off x="1955800" y="1752600"/>
            <a:ext cx="0" cy="3543300"/>
          </a:xfrm>
          <a:prstGeom prst="line">
            <a:avLst/>
          </a:prstGeom>
          <a:ln w="12700" cap="flat" cmpd="sng" algn="ctr">
            <a:solidFill>
              <a:srgbClr val="CCCCCC">
                <a:alpha val="100000"/>
              </a:srgbClr>
            </a:solidFill>
            <a:prstDash val="solid"/>
            <a:headEnd type="none" w="med" len="med"/>
            <a:tailEnd type="none" w="med" len="med"/>
          </a:ln>
        </p:spPr>
      </p:cxnSp>
      <p:cxnSp>
        <p:nvCxnSpPr>
          <p:cNvPr id="107" name="OTLSHAPE_T_66faa027384b41cea49b23a6457e350b_RightVerticalConnector6">
            <a:extLst>
              <a:ext uri="{FF2B5EF4-FFF2-40B4-BE49-F238E27FC236}">
                <a16:creationId xmlns:a16="http://schemas.microsoft.com/office/drawing/2014/main" id="{21803AD9-D210-9F42-9212-2B65C9072D6B}"/>
              </a:ext>
            </a:extLst>
          </p:cNvPr>
          <p:cNvCxnSpPr/>
          <p:nvPr>
            <p:custDataLst>
              <p:tags r:id="rId14"/>
            </p:custDataLst>
          </p:nvPr>
        </p:nvCxnSpPr>
        <p:spPr>
          <a:xfrm>
            <a:off x="11125200" y="2413000"/>
            <a:ext cx="0" cy="1143000"/>
          </a:xfrm>
          <a:prstGeom prst="line">
            <a:avLst/>
          </a:prstGeom>
          <a:ln w="12700" cap="flat" cmpd="sng" algn="ctr">
            <a:solidFill>
              <a:srgbClr val="CCCCCC">
                <a:alpha val="100000"/>
              </a:srgbClr>
            </a:solidFill>
            <a:prstDash val="solid"/>
            <a:headEnd type="none" w="med" len="med"/>
            <a:tailEnd type="none" w="med" len="med"/>
          </a:ln>
        </p:spPr>
      </p:cxnSp>
      <p:cxnSp>
        <p:nvCxnSpPr>
          <p:cNvPr id="108" name="OTLSHAPE_T_66faa027384b41cea49b23a6457e350b_RightVerticalConnector7">
            <a:extLst>
              <a:ext uri="{FF2B5EF4-FFF2-40B4-BE49-F238E27FC236}">
                <a16:creationId xmlns:a16="http://schemas.microsoft.com/office/drawing/2014/main" id="{82B6B94B-9DA9-9F44-892E-EF7571352A0C}"/>
              </a:ext>
            </a:extLst>
          </p:cNvPr>
          <p:cNvCxnSpPr/>
          <p:nvPr>
            <p:custDataLst>
              <p:tags r:id="rId15"/>
            </p:custDataLst>
          </p:nvPr>
        </p:nvCxnSpPr>
        <p:spPr>
          <a:xfrm>
            <a:off x="11125200" y="3708400"/>
            <a:ext cx="0" cy="584200"/>
          </a:xfrm>
          <a:prstGeom prst="line">
            <a:avLst/>
          </a:prstGeom>
          <a:ln w="12700" cap="flat" cmpd="sng" algn="ctr">
            <a:solidFill>
              <a:srgbClr val="CCCCCC">
                <a:alpha val="100000"/>
              </a:srgbClr>
            </a:solidFill>
            <a:prstDash val="solid"/>
            <a:headEnd type="none" w="med" len="med"/>
            <a:tailEnd type="none" w="med" len="med"/>
          </a:ln>
        </p:spPr>
      </p:cxnSp>
      <p:cxnSp>
        <p:nvCxnSpPr>
          <p:cNvPr id="109" name="OTLSHAPE_T_66faa027384b41cea49b23a6457e350b_RightVerticalConnector8">
            <a:extLst>
              <a:ext uri="{FF2B5EF4-FFF2-40B4-BE49-F238E27FC236}">
                <a16:creationId xmlns:a16="http://schemas.microsoft.com/office/drawing/2014/main" id="{E594D53A-3479-7C4F-9BFE-F7D76D1F3F2D}"/>
              </a:ext>
            </a:extLst>
          </p:cNvPr>
          <p:cNvCxnSpPr/>
          <p:nvPr>
            <p:custDataLst>
              <p:tags r:id="rId16"/>
            </p:custDataLst>
          </p:nvPr>
        </p:nvCxnSpPr>
        <p:spPr>
          <a:xfrm>
            <a:off x="11125200" y="4445000"/>
            <a:ext cx="0" cy="355600"/>
          </a:xfrm>
          <a:prstGeom prst="line">
            <a:avLst/>
          </a:prstGeom>
          <a:ln w="12700" cap="flat" cmpd="sng" algn="ctr">
            <a:solidFill>
              <a:srgbClr val="CCCCCC">
                <a:alpha val="100000"/>
              </a:srgbClr>
            </a:solidFill>
            <a:prstDash val="solid"/>
            <a:headEnd type="none" w="med" len="med"/>
            <a:tailEnd type="none" w="med" len="med"/>
          </a:ln>
        </p:spPr>
      </p:cxnSp>
      <p:cxnSp>
        <p:nvCxnSpPr>
          <p:cNvPr id="110" name="OTLSHAPE_T_66faa027384b41cea49b23a6457e350b_RightVerticalConnector10">
            <a:extLst>
              <a:ext uri="{FF2B5EF4-FFF2-40B4-BE49-F238E27FC236}">
                <a16:creationId xmlns:a16="http://schemas.microsoft.com/office/drawing/2014/main" id="{FC041154-E1A7-804D-83F5-2A24107420AA}"/>
              </a:ext>
            </a:extLst>
          </p:cNvPr>
          <p:cNvCxnSpPr/>
          <p:nvPr>
            <p:custDataLst>
              <p:tags r:id="rId17"/>
            </p:custDataLst>
          </p:nvPr>
        </p:nvCxnSpPr>
        <p:spPr>
          <a:xfrm>
            <a:off x="11125200" y="5080000"/>
            <a:ext cx="0" cy="215900"/>
          </a:xfrm>
          <a:prstGeom prst="line">
            <a:avLst/>
          </a:prstGeom>
          <a:ln w="12700" cap="flat" cmpd="sng" algn="ctr">
            <a:solidFill>
              <a:srgbClr val="CCCCCC">
                <a:alpha val="100000"/>
              </a:srgbClr>
            </a:solidFill>
            <a:prstDash val="solid"/>
            <a:headEnd type="none" w="med" len="med"/>
            <a:tailEnd type="none" w="med" len="med"/>
          </a:ln>
        </p:spPr>
      </p:cxnSp>
      <p:cxnSp>
        <p:nvCxnSpPr>
          <p:cNvPr id="111" name="OTLSHAPE_M_831d47ee39b44db9a208bd08aa009b8f_Connector1">
            <a:extLst>
              <a:ext uri="{FF2B5EF4-FFF2-40B4-BE49-F238E27FC236}">
                <a16:creationId xmlns:a16="http://schemas.microsoft.com/office/drawing/2014/main" id="{B1468338-6F4F-AF48-ABAB-942799884986}"/>
              </a:ext>
            </a:extLst>
          </p:cNvPr>
          <p:cNvCxnSpPr/>
          <p:nvPr>
            <p:custDataLst>
              <p:tags r:id="rId18"/>
            </p:custDataLst>
          </p:nvPr>
        </p:nvCxnSpPr>
        <p:spPr>
          <a:xfrm>
            <a:off x="5740400" y="5740400"/>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112" name="OTLSHAPE_M_831d47ee39b44db9a208bd08aa009b8f_Connector2">
            <a:extLst>
              <a:ext uri="{FF2B5EF4-FFF2-40B4-BE49-F238E27FC236}">
                <a16:creationId xmlns:a16="http://schemas.microsoft.com/office/drawing/2014/main" id="{28818651-80E6-1747-AEB4-DAEACF73104D}"/>
              </a:ext>
            </a:extLst>
          </p:cNvPr>
          <p:cNvCxnSpPr/>
          <p:nvPr>
            <p:custDataLst>
              <p:tags r:id="rId19"/>
            </p:custDataLst>
          </p:nvPr>
        </p:nvCxnSpPr>
        <p:spPr>
          <a:xfrm>
            <a:off x="5740400" y="6451600"/>
            <a:ext cx="0" cy="88900"/>
          </a:xfrm>
          <a:prstGeom prst="line">
            <a:avLst/>
          </a:prstGeom>
          <a:ln w="12700" cap="flat" cmpd="sng" algn="ctr">
            <a:solidFill>
              <a:srgbClr val="80B9DE">
                <a:alpha val="100000"/>
              </a:srgbClr>
            </a:solidFill>
            <a:prstDash val="solid"/>
            <a:headEnd type="none" w="med" len="med"/>
            <a:tailEnd type="none" w="med" len="med"/>
          </a:ln>
        </p:spPr>
      </p:cxnSp>
      <p:cxnSp>
        <p:nvCxnSpPr>
          <p:cNvPr id="113" name="OTLSHAPE_M_39dab10abf8943e1a0ebc3eec493b063_Connector1">
            <a:extLst>
              <a:ext uri="{FF2B5EF4-FFF2-40B4-BE49-F238E27FC236}">
                <a16:creationId xmlns:a16="http://schemas.microsoft.com/office/drawing/2014/main" id="{D177D2BF-250E-594A-B891-08F4637591D9}"/>
              </a:ext>
            </a:extLst>
          </p:cNvPr>
          <p:cNvCxnSpPr/>
          <p:nvPr>
            <p:custDataLst>
              <p:tags r:id="rId20"/>
            </p:custDataLst>
          </p:nvPr>
        </p:nvCxnSpPr>
        <p:spPr>
          <a:xfrm>
            <a:off x="6096000" y="5702300"/>
            <a:ext cx="0" cy="292100"/>
          </a:xfrm>
          <a:prstGeom prst="line">
            <a:avLst/>
          </a:prstGeom>
          <a:ln w="12700" cap="flat" cmpd="sng" algn="ctr">
            <a:solidFill>
              <a:srgbClr val="80B9DE">
                <a:alpha val="100000"/>
              </a:srgbClr>
            </a:solidFill>
            <a:prstDash val="solid"/>
            <a:headEnd type="none" w="med" len="med"/>
            <a:tailEnd type="none" w="med" len="med"/>
          </a:ln>
        </p:spPr>
      </p:cxnSp>
      <p:sp>
        <p:nvSpPr>
          <p:cNvPr id="114" name="OTLSHAPE_M_224be6b08e5848cfac6de17347e907dc_Shape">
            <a:extLst>
              <a:ext uri="{FF2B5EF4-FFF2-40B4-BE49-F238E27FC236}">
                <a16:creationId xmlns:a16="http://schemas.microsoft.com/office/drawing/2014/main" id="{6C0B3880-F484-1F4F-BA09-51BDBB2B4A94}"/>
              </a:ext>
            </a:extLst>
          </p:cNvPr>
          <p:cNvSpPr/>
          <p:nvPr>
            <p:custDataLst>
              <p:tags r:id="rId21"/>
            </p:custDataLst>
          </p:nvPr>
        </p:nvSpPr>
        <p:spPr>
          <a:xfrm>
            <a:off x="5486400" y="5105400"/>
            <a:ext cx="228600" cy="254000"/>
          </a:xfrm>
          <a:prstGeom prst="star5">
            <a:avLst/>
          </a:prstGeom>
          <a:solidFill>
            <a:srgbClr val="00B050">
              <a:alpha val="100000"/>
            </a:srgbClr>
          </a:solidFill>
        </p:spPr>
      </p:sp>
      <p:sp>
        <p:nvSpPr>
          <p:cNvPr id="115" name="OTLSHAPE_M_224be6b08e5848cfac6de17347e907dc_Title">
            <a:extLst>
              <a:ext uri="{FF2B5EF4-FFF2-40B4-BE49-F238E27FC236}">
                <a16:creationId xmlns:a16="http://schemas.microsoft.com/office/drawing/2014/main" id="{D302693B-00B7-B149-931D-780D1E4EEB0E}"/>
              </a:ext>
            </a:extLst>
          </p:cNvPr>
          <p:cNvSpPr/>
          <p:nvPr>
            <p:custDataLst>
              <p:tags r:id="rId22"/>
            </p:custDataLst>
          </p:nvPr>
        </p:nvSpPr>
        <p:spPr>
          <a:xfrm>
            <a:off x="5105400" y="4787900"/>
            <a:ext cx="9779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Czech Republic</a:t>
            </a:r>
          </a:p>
        </p:txBody>
      </p:sp>
      <p:sp>
        <p:nvSpPr>
          <p:cNvPr id="116" name="OTLSHAPE_M_224be6b08e5848cfac6de17347e907dc_Date">
            <a:extLst>
              <a:ext uri="{FF2B5EF4-FFF2-40B4-BE49-F238E27FC236}">
                <a16:creationId xmlns:a16="http://schemas.microsoft.com/office/drawing/2014/main" id="{EEC27D29-BCC9-9E4A-85C4-757676FD7782}"/>
              </a:ext>
            </a:extLst>
          </p:cNvPr>
          <p:cNvSpPr/>
          <p:nvPr>
            <p:custDataLst>
              <p:tags r:id="rId23"/>
            </p:custDataLst>
          </p:nvPr>
        </p:nvSpPr>
        <p:spPr>
          <a:xfrm>
            <a:off x="5410200" y="4953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6 Sep</a:t>
            </a:r>
          </a:p>
        </p:txBody>
      </p:sp>
      <p:sp>
        <p:nvSpPr>
          <p:cNvPr id="117" name="OTLSHAPE_M_e0d55d0186b5479b8cfe19b4ee7d822b_Shape">
            <a:extLst>
              <a:ext uri="{FF2B5EF4-FFF2-40B4-BE49-F238E27FC236}">
                <a16:creationId xmlns:a16="http://schemas.microsoft.com/office/drawing/2014/main" id="{66F11778-B46D-E147-85B9-3C21C66995CA}"/>
              </a:ext>
            </a:extLst>
          </p:cNvPr>
          <p:cNvSpPr/>
          <p:nvPr>
            <p:custDataLst>
              <p:tags r:id="rId24"/>
            </p:custDataLst>
          </p:nvPr>
        </p:nvSpPr>
        <p:spPr>
          <a:xfrm>
            <a:off x="3213100" y="5105400"/>
            <a:ext cx="228600" cy="254000"/>
          </a:xfrm>
          <a:prstGeom prst="star5">
            <a:avLst/>
          </a:prstGeom>
          <a:solidFill>
            <a:srgbClr val="00B050">
              <a:alpha val="100000"/>
            </a:srgbClr>
          </a:solidFill>
        </p:spPr>
      </p:sp>
      <p:sp>
        <p:nvSpPr>
          <p:cNvPr id="118" name="OTLSHAPE_M_e0d55d0186b5479b8cfe19b4ee7d822b_Title">
            <a:extLst>
              <a:ext uri="{FF2B5EF4-FFF2-40B4-BE49-F238E27FC236}">
                <a16:creationId xmlns:a16="http://schemas.microsoft.com/office/drawing/2014/main" id="{D8232CB4-654B-1448-A060-94C6DE59713B}"/>
              </a:ext>
            </a:extLst>
          </p:cNvPr>
          <p:cNvSpPr/>
          <p:nvPr>
            <p:custDataLst>
              <p:tags r:id="rId25"/>
            </p:custDataLst>
          </p:nvPr>
        </p:nvSpPr>
        <p:spPr>
          <a:xfrm>
            <a:off x="3073400" y="4787900"/>
            <a:ext cx="482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Norway</a:t>
            </a:r>
          </a:p>
        </p:txBody>
      </p:sp>
      <p:sp>
        <p:nvSpPr>
          <p:cNvPr id="119" name="OTLSHAPE_M_e0d55d0186b5479b8cfe19b4ee7d822b_Date">
            <a:extLst>
              <a:ext uri="{FF2B5EF4-FFF2-40B4-BE49-F238E27FC236}">
                <a16:creationId xmlns:a16="http://schemas.microsoft.com/office/drawing/2014/main" id="{0AC814F0-88F0-2145-8713-3431BD24B1F9}"/>
              </a:ext>
            </a:extLst>
          </p:cNvPr>
          <p:cNvSpPr/>
          <p:nvPr>
            <p:custDataLst>
              <p:tags r:id="rId26"/>
            </p:custDataLst>
          </p:nvPr>
        </p:nvSpPr>
        <p:spPr>
          <a:xfrm>
            <a:off x="3136900" y="4953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19 Oct</a:t>
            </a:r>
          </a:p>
        </p:txBody>
      </p:sp>
      <p:sp>
        <p:nvSpPr>
          <p:cNvPr id="120" name="OTLSHAPE_M_96720ba203d44da8ab155df6c0bd773c_Shape">
            <a:extLst>
              <a:ext uri="{FF2B5EF4-FFF2-40B4-BE49-F238E27FC236}">
                <a16:creationId xmlns:a16="http://schemas.microsoft.com/office/drawing/2014/main" id="{BF754B32-C9BD-1349-8596-D6BFF4D848C9}"/>
              </a:ext>
            </a:extLst>
          </p:cNvPr>
          <p:cNvSpPr/>
          <p:nvPr>
            <p:custDataLst>
              <p:tags r:id="rId27"/>
            </p:custDataLst>
          </p:nvPr>
        </p:nvSpPr>
        <p:spPr>
          <a:xfrm>
            <a:off x="7061200" y="5105400"/>
            <a:ext cx="228600" cy="254000"/>
          </a:xfrm>
          <a:prstGeom prst="star5">
            <a:avLst/>
          </a:prstGeom>
          <a:solidFill>
            <a:srgbClr val="00B050">
              <a:alpha val="100000"/>
            </a:srgbClr>
          </a:solidFill>
        </p:spPr>
      </p:sp>
      <p:sp>
        <p:nvSpPr>
          <p:cNvPr id="121" name="OTLSHAPE_M_96720ba203d44da8ab155df6c0bd773c_Title">
            <a:extLst>
              <a:ext uri="{FF2B5EF4-FFF2-40B4-BE49-F238E27FC236}">
                <a16:creationId xmlns:a16="http://schemas.microsoft.com/office/drawing/2014/main" id="{20453346-69D7-8E40-B370-0551DE1A5438}"/>
              </a:ext>
            </a:extLst>
          </p:cNvPr>
          <p:cNvSpPr/>
          <p:nvPr>
            <p:custDataLst>
              <p:tags r:id="rId28"/>
            </p:custDataLst>
          </p:nvPr>
        </p:nvSpPr>
        <p:spPr>
          <a:xfrm>
            <a:off x="6858000" y="47879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Euro Trip</a:t>
            </a:r>
          </a:p>
        </p:txBody>
      </p:sp>
      <p:sp>
        <p:nvSpPr>
          <p:cNvPr id="122" name="OTLSHAPE_M_96720ba203d44da8ab155df6c0bd773c_Date">
            <a:extLst>
              <a:ext uri="{FF2B5EF4-FFF2-40B4-BE49-F238E27FC236}">
                <a16:creationId xmlns:a16="http://schemas.microsoft.com/office/drawing/2014/main" id="{3F46A916-4BDD-BD43-BE88-1AAEBB9A564C}"/>
              </a:ext>
            </a:extLst>
          </p:cNvPr>
          <p:cNvSpPr/>
          <p:nvPr>
            <p:custDataLst>
              <p:tags r:id="rId29"/>
            </p:custDataLst>
          </p:nvPr>
        </p:nvSpPr>
        <p:spPr>
          <a:xfrm>
            <a:off x="6985000" y="4953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17 Apr</a:t>
            </a:r>
          </a:p>
        </p:txBody>
      </p:sp>
      <p:sp>
        <p:nvSpPr>
          <p:cNvPr id="123" name="OTLSHAPE_M_d11ea07eb46e4e40882949dc14e673b5_Shape">
            <a:extLst>
              <a:ext uri="{FF2B5EF4-FFF2-40B4-BE49-F238E27FC236}">
                <a16:creationId xmlns:a16="http://schemas.microsoft.com/office/drawing/2014/main" id="{7B4FA5CD-66D5-EF48-BFF1-29CCED7152DC}"/>
              </a:ext>
            </a:extLst>
          </p:cNvPr>
          <p:cNvSpPr/>
          <p:nvPr>
            <p:custDataLst>
              <p:tags r:id="rId30"/>
            </p:custDataLst>
          </p:nvPr>
        </p:nvSpPr>
        <p:spPr>
          <a:xfrm>
            <a:off x="10147300" y="5105400"/>
            <a:ext cx="228600" cy="254000"/>
          </a:xfrm>
          <a:prstGeom prst="star5">
            <a:avLst/>
          </a:prstGeom>
          <a:solidFill>
            <a:srgbClr val="00B050">
              <a:alpha val="100000"/>
            </a:srgbClr>
          </a:solidFill>
        </p:spPr>
      </p:sp>
      <p:sp>
        <p:nvSpPr>
          <p:cNvPr id="124" name="OTLSHAPE_M_d11ea07eb46e4e40882949dc14e673b5_Title">
            <a:extLst>
              <a:ext uri="{FF2B5EF4-FFF2-40B4-BE49-F238E27FC236}">
                <a16:creationId xmlns:a16="http://schemas.microsoft.com/office/drawing/2014/main" id="{6609E913-3A10-BF46-B264-C5ED0606BAAF}"/>
              </a:ext>
            </a:extLst>
          </p:cNvPr>
          <p:cNvSpPr/>
          <p:nvPr>
            <p:custDataLst>
              <p:tags r:id="rId31"/>
            </p:custDataLst>
          </p:nvPr>
        </p:nvSpPr>
        <p:spPr>
          <a:xfrm>
            <a:off x="9956800" y="47879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Hungary</a:t>
            </a:r>
          </a:p>
        </p:txBody>
      </p:sp>
      <p:sp>
        <p:nvSpPr>
          <p:cNvPr id="125" name="OTLSHAPE_M_d11ea07eb46e4e40882949dc14e673b5_Date">
            <a:extLst>
              <a:ext uri="{FF2B5EF4-FFF2-40B4-BE49-F238E27FC236}">
                <a16:creationId xmlns:a16="http://schemas.microsoft.com/office/drawing/2014/main" id="{DD9ACB1C-3F50-E542-BC25-BDE289172565}"/>
              </a:ext>
            </a:extLst>
          </p:cNvPr>
          <p:cNvSpPr/>
          <p:nvPr>
            <p:custDataLst>
              <p:tags r:id="rId32"/>
            </p:custDataLst>
          </p:nvPr>
        </p:nvSpPr>
        <p:spPr>
          <a:xfrm>
            <a:off x="10134600" y="4953000"/>
            <a:ext cx="241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Jul</a:t>
            </a:r>
          </a:p>
        </p:txBody>
      </p:sp>
      <p:sp>
        <p:nvSpPr>
          <p:cNvPr id="126" name="OTLSHAPE_M_f0650d82d03d4a12be66d34d8ef1376d_Shape">
            <a:extLst>
              <a:ext uri="{FF2B5EF4-FFF2-40B4-BE49-F238E27FC236}">
                <a16:creationId xmlns:a16="http://schemas.microsoft.com/office/drawing/2014/main" id="{D969CC32-246F-E644-A4CA-DBD1A6F0E547}"/>
              </a:ext>
            </a:extLst>
          </p:cNvPr>
          <p:cNvSpPr/>
          <p:nvPr>
            <p:custDataLst>
              <p:tags r:id="rId33"/>
            </p:custDataLst>
          </p:nvPr>
        </p:nvSpPr>
        <p:spPr>
          <a:xfrm rot="-5400000">
            <a:off x="8636000" y="4800600"/>
            <a:ext cx="165100" cy="165100"/>
          </a:xfrm>
          <a:prstGeom prst="flowChartMerge">
            <a:avLst/>
          </a:prstGeom>
          <a:solidFill>
            <a:srgbClr val="C00100">
              <a:alpha val="100000"/>
            </a:srgbClr>
          </a:solidFill>
        </p:spPr>
      </p:sp>
      <p:sp>
        <p:nvSpPr>
          <p:cNvPr id="127" name="OTLSHAPE_M_f0650d82d03d4a12be66d34d8ef1376d_Title">
            <a:extLst>
              <a:ext uri="{FF2B5EF4-FFF2-40B4-BE49-F238E27FC236}">
                <a16:creationId xmlns:a16="http://schemas.microsoft.com/office/drawing/2014/main" id="{C55F9C72-CA5C-2646-BDCD-B478DA5B6B03}"/>
              </a:ext>
            </a:extLst>
          </p:cNvPr>
          <p:cNvSpPr/>
          <p:nvPr>
            <p:custDataLst>
              <p:tags r:id="rId34"/>
            </p:custDataLst>
          </p:nvPr>
        </p:nvSpPr>
        <p:spPr>
          <a:xfrm>
            <a:off x="8839200" y="4673600"/>
            <a:ext cx="736600" cy="2921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Pentesting STB</a:t>
            </a:r>
          </a:p>
        </p:txBody>
      </p:sp>
      <p:sp>
        <p:nvSpPr>
          <p:cNvPr id="128" name="OTLSHAPE_M_f0650d82d03d4a12be66d34d8ef1376d_Date">
            <a:extLst>
              <a:ext uri="{FF2B5EF4-FFF2-40B4-BE49-F238E27FC236}">
                <a16:creationId xmlns:a16="http://schemas.microsoft.com/office/drawing/2014/main" id="{AA1EB744-53B4-8F4D-94EF-03DE90136898}"/>
              </a:ext>
            </a:extLst>
          </p:cNvPr>
          <p:cNvSpPr/>
          <p:nvPr>
            <p:custDataLst>
              <p:tags r:id="rId35"/>
            </p:custDataLst>
          </p:nvPr>
        </p:nvSpPr>
        <p:spPr>
          <a:xfrm>
            <a:off x="8839200" y="49784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7 Nov</a:t>
            </a:r>
          </a:p>
        </p:txBody>
      </p:sp>
      <p:sp>
        <p:nvSpPr>
          <p:cNvPr id="129" name="OTLSHAPE_M_7673b216c4cc4733871b757548cef9ab_Shape">
            <a:extLst>
              <a:ext uri="{FF2B5EF4-FFF2-40B4-BE49-F238E27FC236}">
                <a16:creationId xmlns:a16="http://schemas.microsoft.com/office/drawing/2014/main" id="{E1024424-893F-ED46-A31A-10879655CFB8}"/>
              </a:ext>
            </a:extLst>
          </p:cNvPr>
          <p:cNvSpPr/>
          <p:nvPr>
            <p:custDataLst>
              <p:tags r:id="rId36"/>
            </p:custDataLst>
          </p:nvPr>
        </p:nvSpPr>
        <p:spPr>
          <a:xfrm rot="-5400000">
            <a:off x="10845800" y="4876800"/>
            <a:ext cx="165100" cy="165100"/>
          </a:xfrm>
          <a:prstGeom prst="flowChartMerge">
            <a:avLst/>
          </a:prstGeom>
          <a:solidFill>
            <a:srgbClr val="C00100">
              <a:alpha val="100000"/>
            </a:srgbClr>
          </a:solidFill>
        </p:spPr>
      </p:sp>
      <p:sp>
        <p:nvSpPr>
          <p:cNvPr id="130" name="OTLSHAPE_M_7673b216c4cc4733871b757548cef9ab_Title">
            <a:extLst>
              <a:ext uri="{FF2B5EF4-FFF2-40B4-BE49-F238E27FC236}">
                <a16:creationId xmlns:a16="http://schemas.microsoft.com/office/drawing/2014/main" id="{5159B7E6-3821-CE4D-8150-D10F8296A102}"/>
              </a:ext>
            </a:extLst>
          </p:cNvPr>
          <p:cNvSpPr/>
          <p:nvPr>
            <p:custDataLst>
              <p:tags r:id="rId37"/>
            </p:custDataLst>
          </p:nvPr>
        </p:nvSpPr>
        <p:spPr>
          <a:xfrm>
            <a:off x="11049000" y="48133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Pentesting STB</a:t>
            </a:r>
          </a:p>
        </p:txBody>
      </p:sp>
      <p:sp>
        <p:nvSpPr>
          <p:cNvPr id="131" name="OTLSHAPE_M_7673b216c4cc4733871b757548cef9ab_Date">
            <a:extLst>
              <a:ext uri="{FF2B5EF4-FFF2-40B4-BE49-F238E27FC236}">
                <a16:creationId xmlns:a16="http://schemas.microsoft.com/office/drawing/2014/main" id="{46F64EC6-3A29-6A4E-BA8B-0453EA030358}"/>
              </a:ext>
            </a:extLst>
          </p:cNvPr>
          <p:cNvSpPr/>
          <p:nvPr>
            <p:custDataLst>
              <p:tags r:id="rId38"/>
            </p:custDataLst>
          </p:nvPr>
        </p:nvSpPr>
        <p:spPr>
          <a:xfrm>
            <a:off x="11049000" y="49784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18 Sep</a:t>
            </a:r>
          </a:p>
        </p:txBody>
      </p:sp>
      <p:sp>
        <p:nvSpPr>
          <p:cNvPr id="132" name="OTLSHAPE_M_511a99e9e9bb4486b01421ff0c0b655f_Shape">
            <a:extLst>
              <a:ext uri="{FF2B5EF4-FFF2-40B4-BE49-F238E27FC236}">
                <a16:creationId xmlns:a16="http://schemas.microsoft.com/office/drawing/2014/main" id="{2F7E6FCE-9290-DC43-AC64-8027217B1CC6}"/>
              </a:ext>
            </a:extLst>
          </p:cNvPr>
          <p:cNvSpPr/>
          <p:nvPr>
            <p:custDataLst>
              <p:tags r:id="rId39"/>
            </p:custDataLst>
          </p:nvPr>
        </p:nvSpPr>
        <p:spPr>
          <a:xfrm>
            <a:off x="8597900" y="5613400"/>
            <a:ext cx="152400" cy="177800"/>
          </a:xfrm>
          <a:prstGeom prst="triangle">
            <a:avLst/>
          </a:prstGeom>
          <a:solidFill>
            <a:srgbClr val="05B0F0">
              <a:alpha val="100000"/>
            </a:srgbClr>
          </a:solidFill>
        </p:spPr>
      </p:sp>
      <p:sp>
        <p:nvSpPr>
          <p:cNvPr id="133" name="OTLSHAPE_M_511a99e9e9bb4486b01421ff0c0b655f_Title">
            <a:extLst>
              <a:ext uri="{FF2B5EF4-FFF2-40B4-BE49-F238E27FC236}">
                <a16:creationId xmlns:a16="http://schemas.microsoft.com/office/drawing/2014/main" id="{44D53376-7D0D-5741-8360-29B9F437A201}"/>
              </a:ext>
            </a:extLst>
          </p:cNvPr>
          <p:cNvSpPr/>
          <p:nvPr>
            <p:custDataLst>
              <p:tags r:id="rId40"/>
            </p:custDataLst>
          </p:nvPr>
        </p:nvSpPr>
        <p:spPr>
          <a:xfrm>
            <a:off x="8420100" y="5956300"/>
            <a:ext cx="482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CISSP</a:t>
            </a:r>
          </a:p>
        </p:txBody>
      </p:sp>
      <p:sp>
        <p:nvSpPr>
          <p:cNvPr id="134" name="OTLSHAPE_M_511a99e9e9bb4486b01421ff0c0b655f_Date">
            <a:extLst>
              <a:ext uri="{FF2B5EF4-FFF2-40B4-BE49-F238E27FC236}">
                <a16:creationId xmlns:a16="http://schemas.microsoft.com/office/drawing/2014/main" id="{4CE8267F-F1E1-9E4A-BD4E-8EEB193D3235}"/>
              </a:ext>
            </a:extLst>
          </p:cNvPr>
          <p:cNvSpPr/>
          <p:nvPr>
            <p:custDataLst>
              <p:tags r:id="rId41"/>
            </p:custDataLst>
          </p:nvPr>
        </p:nvSpPr>
        <p:spPr>
          <a:xfrm>
            <a:off x="8483600" y="5816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16 Nov</a:t>
            </a:r>
          </a:p>
        </p:txBody>
      </p:sp>
      <p:sp>
        <p:nvSpPr>
          <p:cNvPr id="135" name="OTLSHAPE_M_831d47ee39b44db9a208bd08aa009b8f_Shape">
            <a:extLst>
              <a:ext uri="{FF2B5EF4-FFF2-40B4-BE49-F238E27FC236}">
                <a16:creationId xmlns:a16="http://schemas.microsoft.com/office/drawing/2014/main" id="{3F2F265E-3C97-0743-9946-B9557CDAE1CF}"/>
              </a:ext>
            </a:extLst>
          </p:cNvPr>
          <p:cNvSpPr/>
          <p:nvPr>
            <p:custDataLst>
              <p:tags r:id="rId42"/>
            </p:custDataLst>
          </p:nvPr>
        </p:nvSpPr>
        <p:spPr>
          <a:xfrm>
            <a:off x="5626100" y="5613400"/>
            <a:ext cx="228600" cy="254000"/>
          </a:xfrm>
          <a:prstGeom prst="star8">
            <a:avLst/>
          </a:prstGeom>
          <a:solidFill>
            <a:srgbClr val="8EAADB">
              <a:alpha val="100000"/>
            </a:srgbClr>
          </a:solidFill>
        </p:spPr>
      </p:sp>
      <p:sp>
        <p:nvSpPr>
          <p:cNvPr id="136" name="OTLSHAPE_M_831d47ee39b44db9a208bd08aa009b8f_Title">
            <a:extLst>
              <a:ext uri="{FF2B5EF4-FFF2-40B4-BE49-F238E27FC236}">
                <a16:creationId xmlns:a16="http://schemas.microsoft.com/office/drawing/2014/main" id="{0759253C-34AC-3843-92A8-87017FB4C95F}"/>
              </a:ext>
            </a:extLst>
          </p:cNvPr>
          <p:cNvSpPr/>
          <p:nvPr>
            <p:custDataLst>
              <p:tags r:id="rId43"/>
            </p:custDataLst>
          </p:nvPr>
        </p:nvSpPr>
        <p:spPr>
          <a:xfrm>
            <a:off x="5226050" y="6617855"/>
            <a:ext cx="977900" cy="152400"/>
          </a:xfrm>
          <a:prstGeom prst="rect">
            <a:avLst/>
          </a:prstGeom>
          <a:noFill/>
        </p:spPr>
        <p:txBody>
          <a:bodyPr vert="horz" wrap="square" lIns="0" tIns="0" rIns="0" bIns="0" rtlCol="0" anchor="ctr" anchorCtr="0">
            <a:spAutoFit/>
          </a:bodyPr>
          <a:lstStyle/>
          <a:p>
            <a:pPr algn="ctr"/>
            <a:r>
              <a:rPr lang="en-US" sz="1000" b="1" i="0" u="none" dirty="0" err="1">
                <a:solidFill>
                  <a:srgbClr val="000000">
                    <a:alpha val="100000"/>
                  </a:srgbClr>
                </a:solidFill>
                <a:latin typeface="Arial" panose="02040604050505020304" pitchFamily="18" charset="0"/>
              </a:rPr>
              <a:t>TestWarez</a:t>
            </a:r>
            <a:r>
              <a:rPr lang="en-US" sz="1000" b="1" i="0" u="none" dirty="0">
                <a:solidFill>
                  <a:srgbClr val="000000">
                    <a:alpha val="100000"/>
                  </a:srgbClr>
                </a:solidFill>
                <a:latin typeface="Arial" panose="02040604050505020304" pitchFamily="18" charset="0"/>
              </a:rPr>
              <a:t> 2016</a:t>
            </a:r>
          </a:p>
        </p:txBody>
      </p:sp>
      <p:sp>
        <p:nvSpPr>
          <p:cNvPr id="137" name="OTLSHAPE_M_831d47ee39b44db9a208bd08aa009b8f_Date">
            <a:extLst>
              <a:ext uri="{FF2B5EF4-FFF2-40B4-BE49-F238E27FC236}">
                <a16:creationId xmlns:a16="http://schemas.microsoft.com/office/drawing/2014/main" id="{97963E98-10C7-7B4A-9980-F7411F028C8B}"/>
              </a:ext>
            </a:extLst>
          </p:cNvPr>
          <p:cNvSpPr/>
          <p:nvPr>
            <p:custDataLst>
              <p:tags r:id="rId44"/>
            </p:custDataLst>
          </p:nvPr>
        </p:nvSpPr>
        <p:spPr>
          <a:xfrm>
            <a:off x="5530850" y="64781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26 Sep</a:t>
            </a:r>
          </a:p>
        </p:txBody>
      </p:sp>
      <p:sp>
        <p:nvSpPr>
          <p:cNvPr id="138" name="OTLSHAPE_M_259a1bf17ad5470892f2912a0b1ee7d7_Shape">
            <a:extLst>
              <a:ext uri="{FF2B5EF4-FFF2-40B4-BE49-F238E27FC236}">
                <a16:creationId xmlns:a16="http://schemas.microsoft.com/office/drawing/2014/main" id="{039AEB39-AAE2-0C49-AE7C-F7F3B2116C95}"/>
              </a:ext>
            </a:extLst>
          </p:cNvPr>
          <p:cNvSpPr/>
          <p:nvPr>
            <p:custDataLst>
              <p:tags r:id="rId45"/>
            </p:custDataLst>
          </p:nvPr>
        </p:nvSpPr>
        <p:spPr>
          <a:xfrm>
            <a:off x="7327900" y="5613400"/>
            <a:ext cx="228600" cy="254000"/>
          </a:xfrm>
          <a:prstGeom prst="star8">
            <a:avLst/>
          </a:prstGeom>
          <a:solidFill>
            <a:srgbClr val="8EAADB">
              <a:alpha val="100000"/>
            </a:srgbClr>
          </a:solidFill>
        </p:spPr>
      </p:sp>
      <p:sp>
        <p:nvSpPr>
          <p:cNvPr id="139" name="OTLSHAPE_M_259a1bf17ad5470892f2912a0b1ee7d7_Title">
            <a:extLst>
              <a:ext uri="{FF2B5EF4-FFF2-40B4-BE49-F238E27FC236}">
                <a16:creationId xmlns:a16="http://schemas.microsoft.com/office/drawing/2014/main" id="{541A3390-CCEB-5C43-A83D-D6D923D97C84}"/>
              </a:ext>
            </a:extLst>
          </p:cNvPr>
          <p:cNvSpPr/>
          <p:nvPr>
            <p:custDataLst>
              <p:tags r:id="rId46"/>
            </p:custDataLst>
          </p:nvPr>
        </p:nvSpPr>
        <p:spPr>
          <a:xfrm>
            <a:off x="7124700" y="60325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PHDays 7</a:t>
            </a:r>
          </a:p>
        </p:txBody>
      </p:sp>
      <p:sp>
        <p:nvSpPr>
          <p:cNvPr id="140" name="OTLSHAPE_M_259a1bf17ad5470892f2912a0b1ee7d7_Date">
            <a:extLst>
              <a:ext uri="{FF2B5EF4-FFF2-40B4-BE49-F238E27FC236}">
                <a16:creationId xmlns:a16="http://schemas.microsoft.com/office/drawing/2014/main" id="{585005E4-256D-744F-99F7-46CDAFE61CCF}"/>
              </a:ext>
            </a:extLst>
          </p:cNvPr>
          <p:cNvSpPr/>
          <p:nvPr>
            <p:custDataLst>
              <p:tags r:id="rId47"/>
            </p:custDataLst>
          </p:nvPr>
        </p:nvSpPr>
        <p:spPr>
          <a:xfrm>
            <a:off x="7188200" y="5892800"/>
            <a:ext cx="4826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25 May</a:t>
            </a:r>
          </a:p>
        </p:txBody>
      </p:sp>
      <p:sp>
        <p:nvSpPr>
          <p:cNvPr id="141" name="OTLSHAPE_M_34f2694266c048a9a91598e801759b9a_Shape">
            <a:extLst>
              <a:ext uri="{FF2B5EF4-FFF2-40B4-BE49-F238E27FC236}">
                <a16:creationId xmlns:a16="http://schemas.microsoft.com/office/drawing/2014/main" id="{8B8A26EB-3F7F-9049-B642-E26352B3BE17}"/>
              </a:ext>
            </a:extLst>
          </p:cNvPr>
          <p:cNvSpPr/>
          <p:nvPr>
            <p:custDataLst>
              <p:tags r:id="rId48"/>
            </p:custDataLst>
          </p:nvPr>
        </p:nvSpPr>
        <p:spPr>
          <a:xfrm>
            <a:off x="9906000" y="5613400"/>
            <a:ext cx="228600" cy="254000"/>
          </a:xfrm>
          <a:prstGeom prst="star8">
            <a:avLst/>
          </a:prstGeom>
          <a:solidFill>
            <a:srgbClr val="8EAADB">
              <a:alpha val="100000"/>
            </a:srgbClr>
          </a:solidFill>
        </p:spPr>
      </p:sp>
      <p:sp>
        <p:nvSpPr>
          <p:cNvPr id="142" name="OTLSHAPE_M_34f2694266c048a9a91598e801759b9a_Title">
            <a:extLst>
              <a:ext uri="{FF2B5EF4-FFF2-40B4-BE49-F238E27FC236}">
                <a16:creationId xmlns:a16="http://schemas.microsoft.com/office/drawing/2014/main" id="{235F7607-194E-584F-BEE9-22FC1AA13AC8}"/>
              </a:ext>
            </a:extLst>
          </p:cNvPr>
          <p:cNvSpPr/>
          <p:nvPr>
            <p:custDataLst>
              <p:tags r:id="rId49"/>
            </p:custDataLst>
          </p:nvPr>
        </p:nvSpPr>
        <p:spPr>
          <a:xfrm>
            <a:off x="9715500" y="60325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PHDays 7</a:t>
            </a:r>
          </a:p>
        </p:txBody>
      </p:sp>
      <p:sp>
        <p:nvSpPr>
          <p:cNvPr id="143" name="OTLSHAPE_M_34f2694266c048a9a91598e801759b9a_Date">
            <a:extLst>
              <a:ext uri="{FF2B5EF4-FFF2-40B4-BE49-F238E27FC236}">
                <a16:creationId xmlns:a16="http://schemas.microsoft.com/office/drawing/2014/main" id="{F3EC6E6A-E44F-D94E-860F-68CF17A9CF50}"/>
              </a:ext>
            </a:extLst>
          </p:cNvPr>
          <p:cNvSpPr/>
          <p:nvPr>
            <p:custDataLst>
              <p:tags r:id="rId50"/>
            </p:custDataLst>
          </p:nvPr>
        </p:nvSpPr>
        <p:spPr>
          <a:xfrm>
            <a:off x="9779000" y="5892800"/>
            <a:ext cx="4826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28 May</a:t>
            </a:r>
          </a:p>
        </p:txBody>
      </p:sp>
      <p:sp>
        <p:nvSpPr>
          <p:cNvPr id="144" name="OTLSHAPE_M_1bf25f2cb0594033b9f0312aa143f121_Shape">
            <a:extLst>
              <a:ext uri="{FF2B5EF4-FFF2-40B4-BE49-F238E27FC236}">
                <a16:creationId xmlns:a16="http://schemas.microsoft.com/office/drawing/2014/main" id="{75D59387-3CFE-5447-B212-E88F632EF3A8}"/>
              </a:ext>
            </a:extLst>
          </p:cNvPr>
          <p:cNvSpPr/>
          <p:nvPr>
            <p:custDataLst>
              <p:tags r:id="rId51"/>
            </p:custDataLst>
          </p:nvPr>
        </p:nvSpPr>
        <p:spPr>
          <a:xfrm>
            <a:off x="11099800" y="5613400"/>
            <a:ext cx="228600" cy="254000"/>
          </a:xfrm>
          <a:prstGeom prst="star8">
            <a:avLst/>
          </a:prstGeom>
          <a:solidFill>
            <a:srgbClr val="8EAADB">
              <a:alpha val="100000"/>
            </a:srgbClr>
          </a:solidFill>
        </p:spPr>
      </p:sp>
      <p:sp>
        <p:nvSpPr>
          <p:cNvPr id="145" name="OTLSHAPE_M_1bf25f2cb0594033b9f0312aa143f121_Title">
            <a:extLst>
              <a:ext uri="{FF2B5EF4-FFF2-40B4-BE49-F238E27FC236}">
                <a16:creationId xmlns:a16="http://schemas.microsoft.com/office/drawing/2014/main" id="{121B4C36-293D-0F42-91C8-C865B19D64DB}"/>
              </a:ext>
            </a:extLst>
          </p:cNvPr>
          <p:cNvSpPr/>
          <p:nvPr>
            <p:custDataLst>
              <p:tags r:id="rId52"/>
            </p:custDataLst>
          </p:nvPr>
        </p:nvSpPr>
        <p:spPr>
          <a:xfrm>
            <a:off x="10845800" y="6032500"/>
            <a:ext cx="736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EHiN 2018</a:t>
            </a:r>
          </a:p>
        </p:txBody>
      </p:sp>
      <p:sp>
        <p:nvSpPr>
          <p:cNvPr id="146" name="OTLSHAPE_M_1bf25f2cb0594033b9f0312aa143f121_Date">
            <a:extLst>
              <a:ext uri="{FF2B5EF4-FFF2-40B4-BE49-F238E27FC236}">
                <a16:creationId xmlns:a16="http://schemas.microsoft.com/office/drawing/2014/main" id="{1BC7A9DB-65F1-0949-85A0-148CD9DFD554}"/>
              </a:ext>
            </a:extLst>
          </p:cNvPr>
          <p:cNvSpPr/>
          <p:nvPr>
            <p:custDataLst>
              <p:tags r:id="rId53"/>
            </p:custDataLst>
          </p:nvPr>
        </p:nvSpPr>
        <p:spPr>
          <a:xfrm>
            <a:off x="11023600" y="5892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13 Nov</a:t>
            </a:r>
          </a:p>
        </p:txBody>
      </p:sp>
      <p:sp>
        <p:nvSpPr>
          <p:cNvPr id="147" name="OTLSHAPE_M_39dab10abf8943e1a0ebc3eec493b063_Shape">
            <a:extLst>
              <a:ext uri="{FF2B5EF4-FFF2-40B4-BE49-F238E27FC236}">
                <a16:creationId xmlns:a16="http://schemas.microsoft.com/office/drawing/2014/main" id="{3FB5C7E7-5167-7F46-B14C-6EE76F1A15AC}"/>
              </a:ext>
            </a:extLst>
          </p:cNvPr>
          <p:cNvSpPr/>
          <p:nvPr>
            <p:custDataLst>
              <p:tags r:id="rId54"/>
            </p:custDataLst>
          </p:nvPr>
        </p:nvSpPr>
        <p:spPr>
          <a:xfrm>
            <a:off x="6019800" y="5613400"/>
            <a:ext cx="152400" cy="177800"/>
          </a:xfrm>
          <a:prstGeom prst="triangle">
            <a:avLst/>
          </a:prstGeom>
          <a:solidFill>
            <a:srgbClr val="05B0F0">
              <a:alpha val="100000"/>
            </a:srgbClr>
          </a:solidFill>
        </p:spPr>
      </p:sp>
      <p:sp>
        <p:nvSpPr>
          <p:cNvPr id="148" name="OTLSHAPE_M_39dab10abf8943e1a0ebc3eec493b063_Title">
            <a:extLst>
              <a:ext uri="{FF2B5EF4-FFF2-40B4-BE49-F238E27FC236}">
                <a16:creationId xmlns:a16="http://schemas.microsoft.com/office/drawing/2014/main" id="{1A0204F2-E696-7241-B3E5-F81C58175E52}"/>
              </a:ext>
            </a:extLst>
          </p:cNvPr>
          <p:cNvSpPr/>
          <p:nvPr>
            <p:custDataLst>
              <p:tags r:id="rId55"/>
            </p:custDataLst>
          </p:nvPr>
        </p:nvSpPr>
        <p:spPr>
          <a:xfrm>
            <a:off x="5537200" y="6159500"/>
            <a:ext cx="1092200" cy="2921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Certified Ethical Hacker</a:t>
            </a:r>
          </a:p>
        </p:txBody>
      </p:sp>
      <p:sp>
        <p:nvSpPr>
          <p:cNvPr id="149" name="OTLSHAPE_M_39dab10abf8943e1a0ebc3eec493b063_Date">
            <a:extLst>
              <a:ext uri="{FF2B5EF4-FFF2-40B4-BE49-F238E27FC236}">
                <a16:creationId xmlns:a16="http://schemas.microsoft.com/office/drawing/2014/main" id="{EA2D2FD9-1E29-1C4A-89F9-672264C3BEB4}"/>
              </a:ext>
            </a:extLst>
          </p:cNvPr>
          <p:cNvSpPr/>
          <p:nvPr>
            <p:custDataLst>
              <p:tags r:id="rId56"/>
            </p:custDataLst>
          </p:nvPr>
        </p:nvSpPr>
        <p:spPr>
          <a:xfrm>
            <a:off x="5905500" y="6019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15 Nov</a:t>
            </a:r>
          </a:p>
        </p:txBody>
      </p:sp>
      <p:sp>
        <p:nvSpPr>
          <p:cNvPr id="150" name="OTLSHAPE_M_4fc845a265b543199690c36d94c50717_Shape">
            <a:extLst>
              <a:ext uri="{FF2B5EF4-FFF2-40B4-BE49-F238E27FC236}">
                <a16:creationId xmlns:a16="http://schemas.microsoft.com/office/drawing/2014/main" id="{32A6F18A-AE01-E849-9E7D-234D1DC5E55B}"/>
              </a:ext>
            </a:extLst>
          </p:cNvPr>
          <p:cNvSpPr/>
          <p:nvPr>
            <p:custDataLst>
              <p:tags r:id="rId57"/>
            </p:custDataLst>
          </p:nvPr>
        </p:nvSpPr>
        <p:spPr>
          <a:xfrm>
            <a:off x="4533900" y="5613400"/>
            <a:ext cx="152400" cy="177800"/>
          </a:xfrm>
          <a:prstGeom prst="triangle">
            <a:avLst/>
          </a:prstGeom>
          <a:solidFill>
            <a:srgbClr val="05B0F0">
              <a:alpha val="100000"/>
            </a:srgbClr>
          </a:solidFill>
        </p:spPr>
      </p:sp>
      <p:sp>
        <p:nvSpPr>
          <p:cNvPr id="151" name="OTLSHAPE_M_4fc845a265b543199690c36d94c50717_Title">
            <a:extLst>
              <a:ext uri="{FF2B5EF4-FFF2-40B4-BE49-F238E27FC236}">
                <a16:creationId xmlns:a16="http://schemas.microsoft.com/office/drawing/2014/main" id="{1F134C89-9C98-2547-8A35-45D764353383}"/>
              </a:ext>
            </a:extLst>
          </p:cNvPr>
          <p:cNvSpPr/>
          <p:nvPr>
            <p:custDataLst>
              <p:tags r:id="rId58"/>
            </p:custDataLst>
          </p:nvPr>
        </p:nvSpPr>
        <p:spPr>
          <a:xfrm>
            <a:off x="3937000" y="5956300"/>
            <a:ext cx="1346200" cy="2921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Certified Encryption Specialist</a:t>
            </a:r>
          </a:p>
        </p:txBody>
      </p:sp>
      <p:sp>
        <p:nvSpPr>
          <p:cNvPr id="152" name="OTLSHAPE_M_4fc845a265b543199690c36d94c50717_Date">
            <a:extLst>
              <a:ext uri="{FF2B5EF4-FFF2-40B4-BE49-F238E27FC236}">
                <a16:creationId xmlns:a16="http://schemas.microsoft.com/office/drawing/2014/main" id="{1D6F297C-CD54-A947-A59F-A83D1409F147}"/>
              </a:ext>
            </a:extLst>
          </p:cNvPr>
          <p:cNvSpPr/>
          <p:nvPr>
            <p:custDataLst>
              <p:tags r:id="rId59"/>
            </p:custDataLst>
          </p:nvPr>
        </p:nvSpPr>
        <p:spPr>
          <a:xfrm>
            <a:off x="4432300" y="5816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19 Apr</a:t>
            </a:r>
          </a:p>
        </p:txBody>
      </p:sp>
      <p:sp>
        <p:nvSpPr>
          <p:cNvPr id="153" name="OTLSHAPE_T_66faa027384b41cea49b23a6457e350b_Shape">
            <a:extLst>
              <a:ext uri="{FF2B5EF4-FFF2-40B4-BE49-F238E27FC236}">
                <a16:creationId xmlns:a16="http://schemas.microsoft.com/office/drawing/2014/main" id="{9C80DBBF-E39B-CE4D-AA23-AFBF3E454501}"/>
              </a:ext>
            </a:extLst>
          </p:cNvPr>
          <p:cNvSpPr/>
          <p:nvPr>
            <p:custDataLst>
              <p:tags r:id="rId60"/>
            </p:custDataLst>
          </p:nvPr>
        </p:nvSpPr>
        <p:spPr>
          <a:xfrm>
            <a:off x="1955800" y="1041400"/>
            <a:ext cx="9156700" cy="279400"/>
          </a:xfrm>
          <a:prstGeom prst="rect">
            <a:avLst/>
          </a:prstGeom>
          <a:solidFill>
            <a:srgbClr val="44546A">
              <a:alpha val="100000"/>
            </a:srgbClr>
          </a:solidFill>
        </p:spPr>
      </p:sp>
      <p:sp>
        <p:nvSpPr>
          <p:cNvPr id="154" name="OTLSHAPE_T_66faa027384b41cea49b23a6457e350b_StartDate">
            <a:extLst>
              <a:ext uri="{FF2B5EF4-FFF2-40B4-BE49-F238E27FC236}">
                <a16:creationId xmlns:a16="http://schemas.microsoft.com/office/drawing/2014/main" id="{AA44A6EE-BA8A-C44F-B1DA-84E76CD6E91A}"/>
              </a:ext>
            </a:extLst>
          </p:cNvPr>
          <p:cNvSpPr/>
          <p:nvPr>
            <p:custDataLst>
              <p:tags r:id="rId61"/>
            </p:custDataLst>
          </p:nvPr>
        </p:nvSpPr>
        <p:spPr>
          <a:xfrm>
            <a:off x="1549400" y="1117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155" name="OTLSHAPE_T_66faa027384b41cea49b23a6457e350b_EndDate">
            <a:extLst>
              <a:ext uri="{FF2B5EF4-FFF2-40B4-BE49-F238E27FC236}">
                <a16:creationId xmlns:a16="http://schemas.microsoft.com/office/drawing/2014/main" id="{1BC2E691-1FC2-514A-88A3-5B70DD41C02A}"/>
              </a:ext>
            </a:extLst>
          </p:cNvPr>
          <p:cNvSpPr/>
          <p:nvPr>
            <p:custDataLst>
              <p:tags r:id="rId62"/>
            </p:custDataLst>
          </p:nvPr>
        </p:nvSpPr>
        <p:spPr>
          <a:xfrm>
            <a:off x="11176000" y="1117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56" name="OTLSHAPE_T_66faa027384b41cea49b23a6457e350b_Title">
            <a:extLst>
              <a:ext uri="{FF2B5EF4-FFF2-40B4-BE49-F238E27FC236}">
                <a16:creationId xmlns:a16="http://schemas.microsoft.com/office/drawing/2014/main" id="{3CC60346-4918-9B4D-B13D-FCFC0EC3767D}"/>
              </a:ext>
            </a:extLst>
          </p:cNvPr>
          <p:cNvSpPr/>
          <p:nvPr>
            <p:custDataLst>
              <p:tags r:id="rId63"/>
            </p:custDataLst>
          </p:nvPr>
        </p:nvSpPr>
        <p:spPr>
          <a:xfrm>
            <a:off x="6362700" y="1104900"/>
            <a:ext cx="3683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EVRY</a:t>
            </a:r>
          </a:p>
        </p:txBody>
      </p:sp>
      <p:sp>
        <p:nvSpPr>
          <p:cNvPr id="157" name="OTLSHAPE_T_9d1f593e879143a7b424d018b22ee85f_Shape">
            <a:extLst>
              <a:ext uri="{FF2B5EF4-FFF2-40B4-BE49-F238E27FC236}">
                <a16:creationId xmlns:a16="http://schemas.microsoft.com/office/drawing/2014/main" id="{E3C6B4B1-D93C-2643-9813-6A7D9CEC8F11}"/>
              </a:ext>
            </a:extLst>
          </p:cNvPr>
          <p:cNvSpPr/>
          <p:nvPr>
            <p:custDataLst>
              <p:tags r:id="rId64"/>
            </p:custDataLst>
          </p:nvPr>
        </p:nvSpPr>
        <p:spPr>
          <a:xfrm>
            <a:off x="1955800" y="1358900"/>
            <a:ext cx="9169400" cy="203200"/>
          </a:xfrm>
          <a:prstGeom prst="homePlate">
            <a:avLst/>
          </a:prstGeom>
          <a:solidFill>
            <a:srgbClr val="ED7D31">
              <a:alpha val="100000"/>
            </a:srgbClr>
          </a:solidFill>
        </p:spPr>
      </p:sp>
      <p:sp>
        <p:nvSpPr>
          <p:cNvPr id="158" name="OTLSHAPE_T_9d1f593e879143a7b424d018b22ee85f_StartDate">
            <a:extLst>
              <a:ext uri="{FF2B5EF4-FFF2-40B4-BE49-F238E27FC236}">
                <a16:creationId xmlns:a16="http://schemas.microsoft.com/office/drawing/2014/main" id="{C38EE53D-4533-D14A-8652-6BF892F2F630}"/>
              </a:ext>
            </a:extLst>
          </p:cNvPr>
          <p:cNvSpPr/>
          <p:nvPr>
            <p:custDataLst>
              <p:tags r:id="rId65"/>
            </p:custDataLst>
          </p:nvPr>
        </p:nvSpPr>
        <p:spPr>
          <a:xfrm>
            <a:off x="1536700" y="1397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159" name="OTLSHAPE_T_9d1f593e879143a7b424d018b22ee85f_EndDate">
            <a:extLst>
              <a:ext uri="{FF2B5EF4-FFF2-40B4-BE49-F238E27FC236}">
                <a16:creationId xmlns:a16="http://schemas.microsoft.com/office/drawing/2014/main" id="{E0445230-6051-1D4C-A6EF-A5A9B3DF1E07}"/>
              </a:ext>
            </a:extLst>
          </p:cNvPr>
          <p:cNvSpPr/>
          <p:nvPr>
            <p:custDataLst>
              <p:tags r:id="rId66"/>
            </p:custDataLst>
          </p:nvPr>
        </p:nvSpPr>
        <p:spPr>
          <a:xfrm>
            <a:off x="11176000" y="1397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60" name="OTLSHAPE_T_9d1f593e879143a7b424d018b22ee85f_Title">
            <a:extLst>
              <a:ext uri="{FF2B5EF4-FFF2-40B4-BE49-F238E27FC236}">
                <a16:creationId xmlns:a16="http://schemas.microsoft.com/office/drawing/2014/main" id="{2431D469-B96B-244E-9350-582F88E8DA65}"/>
              </a:ext>
            </a:extLst>
          </p:cNvPr>
          <p:cNvSpPr/>
          <p:nvPr>
            <p:custDataLst>
              <p:tags r:id="rId67"/>
            </p:custDataLst>
          </p:nvPr>
        </p:nvSpPr>
        <p:spPr>
          <a:xfrm>
            <a:off x="4775200" y="1384300"/>
            <a:ext cx="35306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SECURITY ANALYSIS OF WEB APPLICATIONS/SERVICES</a:t>
            </a:r>
          </a:p>
        </p:txBody>
      </p:sp>
      <p:sp>
        <p:nvSpPr>
          <p:cNvPr id="161" name="OTLSHAPE_T_478bfa60bc984debb5b3c9fe491bdbd3_Shape">
            <a:extLst>
              <a:ext uri="{FF2B5EF4-FFF2-40B4-BE49-F238E27FC236}">
                <a16:creationId xmlns:a16="http://schemas.microsoft.com/office/drawing/2014/main" id="{51F52074-6377-0249-B1E1-20DA8992BBA5}"/>
              </a:ext>
            </a:extLst>
          </p:cNvPr>
          <p:cNvSpPr/>
          <p:nvPr>
            <p:custDataLst>
              <p:tags r:id="rId68"/>
            </p:custDataLst>
          </p:nvPr>
        </p:nvSpPr>
        <p:spPr>
          <a:xfrm>
            <a:off x="1955800" y="1600200"/>
            <a:ext cx="9169400" cy="127000"/>
          </a:xfrm>
          <a:prstGeom prst="roundRect">
            <a:avLst/>
          </a:prstGeom>
          <a:solidFill>
            <a:srgbClr val="FFBF04">
              <a:alpha val="100000"/>
            </a:srgbClr>
          </a:solidFill>
        </p:spPr>
      </p:sp>
      <p:sp>
        <p:nvSpPr>
          <p:cNvPr id="162" name="OTLSHAPE_T_478bfa60bc984debb5b3c9fe491bdbd3_StartDate">
            <a:extLst>
              <a:ext uri="{FF2B5EF4-FFF2-40B4-BE49-F238E27FC236}">
                <a16:creationId xmlns:a16="http://schemas.microsoft.com/office/drawing/2014/main" id="{81D7C9B6-4485-E245-8B19-4B5C593A80B9}"/>
              </a:ext>
            </a:extLst>
          </p:cNvPr>
          <p:cNvSpPr/>
          <p:nvPr>
            <p:custDataLst>
              <p:tags r:id="rId69"/>
            </p:custDataLst>
          </p:nvPr>
        </p:nvSpPr>
        <p:spPr>
          <a:xfrm>
            <a:off x="1536700" y="1612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163" name="OTLSHAPE_T_478bfa60bc984debb5b3c9fe491bdbd3_EndDate">
            <a:extLst>
              <a:ext uri="{FF2B5EF4-FFF2-40B4-BE49-F238E27FC236}">
                <a16:creationId xmlns:a16="http://schemas.microsoft.com/office/drawing/2014/main" id="{B75DAB96-D69E-6E4C-9AFA-31DBDB3F148D}"/>
              </a:ext>
            </a:extLst>
          </p:cNvPr>
          <p:cNvSpPr/>
          <p:nvPr>
            <p:custDataLst>
              <p:tags r:id="rId70"/>
            </p:custDataLst>
          </p:nvPr>
        </p:nvSpPr>
        <p:spPr>
          <a:xfrm>
            <a:off x="11176000" y="1612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64" name="OTLSHAPE_T_478bfa60bc984debb5b3c9fe491bdbd3_Title">
            <a:extLst>
              <a:ext uri="{FF2B5EF4-FFF2-40B4-BE49-F238E27FC236}">
                <a16:creationId xmlns:a16="http://schemas.microsoft.com/office/drawing/2014/main" id="{17C10794-CF61-5542-B87A-5F74001B1BE3}"/>
              </a:ext>
            </a:extLst>
          </p:cNvPr>
          <p:cNvSpPr/>
          <p:nvPr>
            <p:custDataLst>
              <p:tags r:id="rId71"/>
            </p:custDataLst>
          </p:nvPr>
        </p:nvSpPr>
        <p:spPr>
          <a:xfrm>
            <a:off x="6172200" y="1584159"/>
            <a:ext cx="812800" cy="153888"/>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INTERNAL</a:t>
            </a:r>
          </a:p>
        </p:txBody>
      </p:sp>
      <p:sp>
        <p:nvSpPr>
          <p:cNvPr id="165" name="OTLSHAPE_T_b7bd479480674e508306e4b4faae9e3c_Shape">
            <a:extLst>
              <a:ext uri="{FF2B5EF4-FFF2-40B4-BE49-F238E27FC236}">
                <a16:creationId xmlns:a16="http://schemas.microsoft.com/office/drawing/2014/main" id="{0D8F8FA3-BCF7-5340-8747-490D455E1C54}"/>
              </a:ext>
            </a:extLst>
          </p:cNvPr>
          <p:cNvSpPr/>
          <p:nvPr>
            <p:custDataLst>
              <p:tags r:id="rId72"/>
            </p:custDataLst>
          </p:nvPr>
        </p:nvSpPr>
        <p:spPr>
          <a:xfrm>
            <a:off x="5511800" y="1790700"/>
            <a:ext cx="5600700" cy="127000"/>
          </a:xfrm>
          <a:prstGeom prst="roundRect">
            <a:avLst/>
          </a:prstGeom>
          <a:solidFill>
            <a:srgbClr val="FFBF04">
              <a:alpha val="100000"/>
            </a:srgbClr>
          </a:solidFill>
        </p:spPr>
      </p:sp>
      <p:sp>
        <p:nvSpPr>
          <p:cNvPr id="166" name="OTLSHAPE_T_b7bd479480674e508306e4b4faae9e3c_StartDate">
            <a:extLst>
              <a:ext uri="{FF2B5EF4-FFF2-40B4-BE49-F238E27FC236}">
                <a16:creationId xmlns:a16="http://schemas.microsoft.com/office/drawing/2014/main" id="{13134574-7B33-1E4A-96E1-952EF3306780}"/>
              </a:ext>
            </a:extLst>
          </p:cNvPr>
          <p:cNvSpPr/>
          <p:nvPr>
            <p:custDataLst>
              <p:tags r:id="rId73"/>
            </p:custDataLst>
          </p:nvPr>
        </p:nvSpPr>
        <p:spPr>
          <a:xfrm>
            <a:off x="5105400" y="17907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26 Aug</a:t>
            </a:r>
          </a:p>
        </p:txBody>
      </p:sp>
      <p:sp>
        <p:nvSpPr>
          <p:cNvPr id="167" name="OTLSHAPE_T_b7bd479480674e508306e4b4faae9e3c_EndDate">
            <a:extLst>
              <a:ext uri="{FF2B5EF4-FFF2-40B4-BE49-F238E27FC236}">
                <a16:creationId xmlns:a16="http://schemas.microsoft.com/office/drawing/2014/main" id="{CE5EEC07-87F2-4A44-8EBE-5249C8777537}"/>
              </a:ext>
            </a:extLst>
          </p:cNvPr>
          <p:cNvSpPr/>
          <p:nvPr>
            <p:custDataLst>
              <p:tags r:id="rId74"/>
            </p:custDataLst>
          </p:nvPr>
        </p:nvSpPr>
        <p:spPr>
          <a:xfrm>
            <a:off x="11176000" y="17907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68" name="OTLSHAPE_T_b7bd479480674e508306e4b4faae9e3c_Title">
            <a:extLst>
              <a:ext uri="{FF2B5EF4-FFF2-40B4-BE49-F238E27FC236}">
                <a16:creationId xmlns:a16="http://schemas.microsoft.com/office/drawing/2014/main" id="{607432CF-133B-9648-9961-D1EB6E21A952}"/>
              </a:ext>
            </a:extLst>
          </p:cNvPr>
          <p:cNvSpPr/>
          <p:nvPr>
            <p:custDataLst>
              <p:tags r:id="rId75"/>
            </p:custDataLst>
          </p:nvPr>
        </p:nvSpPr>
        <p:spPr>
          <a:xfrm>
            <a:off x="7950200" y="1773709"/>
            <a:ext cx="800100" cy="153888"/>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EXTERNAL</a:t>
            </a:r>
          </a:p>
        </p:txBody>
      </p:sp>
      <p:sp>
        <p:nvSpPr>
          <p:cNvPr id="169" name="OTLSHAPE_T_ed6c4e40e087476e97ceb1ab4ff11185_Shape">
            <a:extLst>
              <a:ext uri="{FF2B5EF4-FFF2-40B4-BE49-F238E27FC236}">
                <a16:creationId xmlns:a16="http://schemas.microsoft.com/office/drawing/2014/main" id="{E6B375C8-EF08-664B-B754-19A0EF90D93B}"/>
              </a:ext>
            </a:extLst>
          </p:cNvPr>
          <p:cNvSpPr/>
          <p:nvPr>
            <p:custDataLst>
              <p:tags r:id="rId76"/>
            </p:custDataLst>
          </p:nvPr>
        </p:nvSpPr>
        <p:spPr>
          <a:xfrm>
            <a:off x="4064000" y="1968500"/>
            <a:ext cx="7061200" cy="203200"/>
          </a:xfrm>
          <a:prstGeom prst="homePlate">
            <a:avLst/>
          </a:prstGeom>
          <a:solidFill>
            <a:srgbClr val="8496B0">
              <a:alpha val="100000"/>
            </a:srgbClr>
          </a:solidFill>
        </p:spPr>
      </p:sp>
      <p:sp>
        <p:nvSpPr>
          <p:cNvPr id="170" name="OTLSHAPE_T_ed6c4e40e087476e97ceb1ab4ff11185_StartDate">
            <a:extLst>
              <a:ext uri="{FF2B5EF4-FFF2-40B4-BE49-F238E27FC236}">
                <a16:creationId xmlns:a16="http://schemas.microsoft.com/office/drawing/2014/main" id="{AF95CEF8-C36E-9048-9E1C-89CC23A18876}"/>
              </a:ext>
            </a:extLst>
          </p:cNvPr>
          <p:cNvSpPr/>
          <p:nvPr>
            <p:custDataLst>
              <p:tags r:id="rId77"/>
            </p:custDataLst>
          </p:nvPr>
        </p:nvSpPr>
        <p:spPr>
          <a:xfrm>
            <a:off x="3644900" y="2006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Feb</a:t>
            </a:r>
          </a:p>
        </p:txBody>
      </p:sp>
      <p:sp>
        <p:nvSpPr>
          <p:cNvPr id="171" name="OTLSHAPE_T_ed6c4e40e087476e97ceb1ab4ff11185_EndDate">
            <a:extLst>
              <a:ext uri="{FF2B5EF4-FFF2-40B4-BE49-F238E27FC236}">
                <a16:creationId xmlns:a16="http://schemas.microsoft.com/office/drawing/2014/main" id="{E0877DD9-0B4C-BC4E-B991-1C120AB123EC}"/>
              </a:ext>
            </a:extLst>
          </p:cNvPr>
          <p:cNvSpPr/>
          <p:nvPr>
            <p:custDataLst>
              <p:tags r:id="rId78"/>
            </p:custDataLst>
          </p:nvPr>
        </p:nvSpPr>
        <p:spPr>
          <a:xfrm>
            <a:off x="11176000" y="2006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72" name="OTLSHAPE_T_ed6c4e40e087476e97ceb1ab4ff11185_Title">
            <a:extLst>
              <a:ext uri="{FF2B5EF4-FFF2-40B4-BE49-F238E27FC236}">
                <a16:creationId xmlns:a16="http://schemas.microsoft.com/office/drawing/2014/main" id="{66A61F55-8CA3-BA4E-90BF-496AAB6ADCEF}"/>
              </a:ext>
            </a:extLst>
          </p:cNvPr>
          <p:cNvSpPr/>
          <p:nvPr>
            <p:custDataLst>
              <p:tags r:id="rId79"/>
            </p:custDataLst>
          </p:nvPr>
        </p:nvSpPr>
        <p:spPr>
          <a:xfrm>
            <a:off x="6553200" y="1993900"/>
            <a:ext cx="20701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VULNERABILITY MANAGEMENT</a:t>
            </a:r>
          </a:p>
        </p:txBody>
      </p:sp>
      <p:sp>
        <p:nvSpPr>
          <p:cNvPr id="173" name="OTLSHAPE_T_b130cb5d18a648f5800a007dd80f0381_Shape">
            <a:extLst>
              <a:ext uri="{FF2B5EF4-FFF2-40B4-BE49-F238E27FC236}">
                <a16:creationId xmlns:a16="http://schemas.microsoft.com/office/drawing/2014/main" id="{602F1080-E31A-5E4F-A870-BC771882F2FC}"/>
              </a:ext>
            </a:extLst>
          </p:cNvPr>
          <p:cNvSpPr/>
          <p:nvPr>
            <p:custDataLst>
              <p:tags r:id="rId80"/>
            </p:custDataLst>
          </p:nvPr>
        </p:nvSpPr>
        <p:spPr>
          <a:xfrm>
            <a:off x="6667500" y="2209800"/>
            <a:ext cx="4457700" cy="203200"/>
          </a:xfrm>
          <a:prstGeom prst="homePlate">
            <a:avLst/>
          </a:prstGeom>
          <a:solidFill>
            <a:srgbClr val="BFBFBF">
              <a:alpha val="100000"/>
            </a:srgbClr>
          </a:solidFill>
        </p:spPr>
      </p:sp>
      <p:sp>
        <p:nvSpPr>
          <p:cNvPr id="174" name="OTLSHAPE_T_b130cb5d18a648f5800a007dd80f0381_StartDate">
            <a:extLst>
              <a:ext uri="{FF2B5EF4-FFF2-40B4-BE49-F238E27FC236}">
                <a16:creationId xmlns:a16="http://schemas.microsoft.com/office/drawing/2014/main" id="{837EAB9B-5A39-554D-9125-F53A5697E964}"/>
              </a:ext>
            </a:extLst>
          </p:cNvPr>
          <p:cNvSpPr/>
          <p:nvPr>
            <p:custDataLst>
              <p:tags r:id="rId81"/>
            </p:custDataLst>
          </p:nvPr>
        </p:nvSpPr>
        <p:spPr>
          <a:xfrm>
            <a:off x="6248400" y="2247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6 Feb</a:t>
            </a:r>
          </a:p>
        </p:txBody>
      </p:sp>
      <p:sp>
        <p:nvSpPr>
          <p:cNvPr id="175" name="OTLSHAPE_T_b130cb5d18a648f5800a007dd80f0381_EndDate">
            <a:extLst>
              <a:ext uri="{FF2B5EF4-FFF2-40B4-BE49-F238E27FC236}">
                <a16:creationId xmlns:a16="http://schemas.microsoft.com/office/drawing/2014/main" id="{A7183810-37A1-874E-B08D-80D3A6F53B50}"/>
              </a:ext>
            </a:extLst>
          </p:cNvPr>
          <p:cNvSpPr/>
          <p:nvPr>
            <p:custDataLst>
              <p:tags r:id="rId82"/>
            </p:custDataLst>
          </p:nvPr>
        </p:nvSpPr>
        <p:spPr>
          <a:xfrm>
            <a:off x="11176000" y="2247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76" name="OTLSHAPE_T_b130cb5d18a648f5800a007dd80f0381_Title">
            <a:extLst>
              <a:ext uri="{FF2B5EF4-FFF2-40B4-BE49-F238E27FC236}">
                <a16:creationId xmlns:a16="http://schemas.microsoft.com/office/drawing/2014/main" id="{EA675714-281A-9041-88D0-99BEAA7C8990}"/>
              </a:ext>
            </a:extLst>
          </p:cNvPr>
          <p:cNvSpPr/>
          <p:nvPr>
            <p:custDataLst>
              <p:tags r:id="rId83"/>
            </p:custDataLst>
          </p:nvPr>
        </p:nvSpPr>
        <p:spPr>
          <a:xfrm>
            <a:off x="8166100" y="2228106"/>
            <a:ext cx="1612900" cy="153888"/>
          </a:xfrm>
          <a:prstGeom prst="rect">
            <a:avLst/>
          </a:prstGeom>
          <a:noFill/>
        </p:spPr>
        <p:txBody>
          <a:bodyPr vert="horz" wrap="square" lIns="0" tIns="0" rIns="0" bIns="0" rtlCol="0" anchor="ctr" anchorCtr="0">
            <a:spAutoFit/>
          </a:bodyPr>
          <a:lstStyle/>
          <a:p>
            <a:pPr algn="ctr"/>
            <a:r>
              <a:rPr lang="en-US" sz="1000" b="1" i="0" u="none" dirty="0">
                <a:solidFill>
                  <a:srgbClr val="000000">
                    <a:alpha val="100000"/>
                  </a:srgbClr>
                </a:solidFill>
                <a:latin typeface="Arial" panose="02040604050505020304" pitchFamily="18" charset="0"/>
              </a:rPr>
              <a:t>CARD DATA SCANNING</a:t>
            </a:r>
          </a:p>
        </p:txBody>
      </p:sp>
      <p:sp>
        <p:nvSpPr>
          <p:cNvPr id="177" name="OTLSHAPE_T_cd9199f8e89c44889afa3fe1097a7c62_Shape">
            <a:extLst>
              <a:ext uri="{FF2B5EF4-FFF2-40B4-BE49-F238E27FC236}">
                <a16:creationId xmlns:a16="http://schemas.microsoft.com/office/drawing/2014/main" id="{F7583458-ECEA-AF41-A8DE-DBC932F383BD}"/>
              </a:ext>
            </a:extLst>
          </p:cNvPr>
          <p:cNvSpPr/>
          <p:nvPr>
            <p:custDataLst>
              <p:tags r:id="rId84"/>
            </p:custDataLst>
          </p:nvPr>
        </p:nvSpPr>
        <p:spPr>
          <a:xfrm>
            <a:off x="2768600" y="2463800"/>
            <a:ext cx="241300" cy="127000"/>
          </a:xfrm>
          <a:prstGeom prst="rect">
            <a:avLst/>
          </a:prstGeom>
          <a:solidFill>
            <a:srgbClr val="C00100">
              <a:alpha val="100000"/>
            </a:srgbClr>
          </a:solidFill>
        </p:spPr>
      </p:sp>
      <p:sp>
        <p:nvSpPr>
          <p:cNvPr id="178" name="OTLSHAPE_T_cd9199f8e89c44889afa3fe1097a7c62_Title">
            <a:extLst>
              <a:ext uri="{FF2B5EF4-FFF2-40B4-BE49-F238E27FC236}">
                <a16:creationId xmlns:a16="http://schemas.microsoft.com/office/drawing/2014/main" id="{38770364-047C-844D-B99B-77FF99BB6054}"/>
              </a:ext>
            </a:extLst>
          </p:cNvPr>
          <p:cNvSpPr/>
          <p:nvPr>
            <p:custDataLst>
              <p:tags r:id="rId85"/>
            </p:custDataLst>
          </p:nvPr>
        </p:nvSpPr>
        <p:spPr>
          <a:xfrm>
            <a:off x="3060700" y="24511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179" name="OTLSHAPE_T_35bdecca630449e5a73e54ac23f1f0e1_Shape">
            <a:extLst>
              <a:ext uri="{FF2B5EF4-FFF2-40B4-BE49-F238E27FC236}">
                <a16:creationId xmlns:a16="http://schemas.microsoft.com/office/drawing/2014/main" id="{2C8A25A6-E1FB-4543-8F80-601D0E397266}"/>
              </a:ext>
            </a:extLst>
          </p:cNvPr>
          <p:cNvSpPr/>
          <p:nvPr>
            <p:custDataLst>
              <p:tags r:id="rId86"/>
            </p:custDataLst>
          </p:nvPr>
        </p:nvSpPr>
        <p:spPr>
          <a:xfrm>
            <a:off x="4787900" y="2641600"/>
            <a:ext cx="190500" cy="127000"/>
          </a:xfrm>
          <a:prstGeom prst="rect">
            <a:avLst/>
          </a:prstGeom>
          <a:solidFill>
            <a:srgbClr val="C00100">
              <a:alpha val="100000"/>
            </a:srgbClr>
          </a:solidFill>
        </p:spPr>
      </p:sp>
      <p:sp>
        <p:nvSpPr>
          <p:cNvPr id="180" name="OTLSHAPE_T_35bdecca630449e5a73e54ac23f1f0e1_Title">
            <a:extLst>
              <a:ext uri="{FF2B5EF4-FFF2-40B4-BE49-F238E27FC236}">
                <a16:creationId xmlns:a16="http://schemas.microsoft.com/office/drawing/2014/main" id="{06E5311F-A637-C247-8EAE-B8D29B21ED3F}"/>
              </a:ext>
            </a:extLst>
          </p:cNvPr>
          <p:cNvSpPr/>
          <p:nvPr>
            <p:custDataLst>
              <p:tags r:id="rId87"/>
            </p:custDataLst>
          </p:nvPr>
        </p:nvSpPr>
        <p:spPr>
          <a:xfrm>
            <a:off x="5029200" y="2641600"/>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C0 Pentesting</a:t>
            </a:r>
          </a:p>
        </p:txBody>
      </p:sp>
      <p:sp>
        <p:nvSpPr>
          <p:cNvPr id="181" name="OTLSHAPE_T_9bef5250c1b64a0bb8509fc4a70219c3_Shape">
            <a:extLst>
              <a:ext uri="{FF2B5EF4-FFF2-40B4-BE49-F238E27FC236}">
                <a16:creationId xmlns:a16="http://schemas.microsoft.com/office/drawing/2014/main" id="{38309F1B-9982-6449-B9CE-4F600B9BBA17}"/>
              </a:ext>
            </a:extLst>
          </p:cNvPr>
          <p:cNvSpPr/>
          <p:nvPr>
            <p:custDataLst>
              <p:tags r:id="rId88"/>
            </p:custDataLst>
          </p:nvPr>
        </p:nvSpPr>
        <p:spPr>
          <a:xfrm>
            <a:off x="9271000" y="2832100"/>
            <a:ext cx="139700" cy="127000"/>
          </a:xfrm>
          <a:prstGeom prst="rect">
            <a:avLst/>
          </a:prstGeom>
          <a:solidFill>
            <a:srgbClr val="C00100">
              <a:alpha val="100000"/>
            </a:srgbClr>
          </a:solidFill>
        </p:spPr>
      </p:sp>
      <p:sp>
        <p:nvSpPr>
          <p:cNvPr id="182" name="OTLSHAPE_T_9bef5250c1b64a0bb8509fc4a70219c3_Title">
            <a:extLst>
              <a:ext uri="{FF2B5EF4-FFF2-40B4-BE49-F238E27FC236}">
                <a16:creationId xmlns:a16="http://schemas.microsoft.com/office/drawing/2014/main" id="{3AE2A438-1D83-D441-98C5-EAC5D0399F12}"/>
              </a:ext>
            </a:extLst>
          </p:cNvPr>
          <p:cNvSpPr/>
          <p:nvPr>
            <p:custDataLst>
              <p:tags r:id="rId89"/>
            </p:custDataLst>
          </p:nvPr>
        </p:nvSpPr>
        <p:spPr>
          <a:xfrm>
            <a:off x="9461500" y="2819400"/>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C0 Pentesting</a:t>
            </a:r>
          </a:p>
        </p:txBody>
      </p:sp>
      <p:sp>
        <p:nvSpPr>
          <p:cNvPr id="183" name="OTLSHAPE_T_5cf8fbf6b82e4fc5a9e8fdcbfdf52ea4_Shape">
            <a:extLst>
              <a:ext uri="{FF2B5EF4-FFF2-40B4-BE49-F238E27FC236}">
                <a16:creationId xmlns:a16="http://schemas.microsoft.com/office/drawing/2014/main" id="{51F8B020-F431-BE40-81EB-64FF139D21F5}"/>
              </a:ext>
            </a:extLst>
          </p:cNvPr>
          <p:cNvSpPr/>
          <p:nvPr>
            <p:custDataLst>
              <p:tags r:id="rId90"/>
            </p:custDataLst>
          </p:nvPr>
        </p:nvSpPr>
        <p:spPr>
          <a:xfrm>
            <a:off x="9918700" y="3009900"/>
            <a:ext cx="241300" cy="127000"/>
          </a:xfrm>
          <a:prstGeom prst="rect">
            <a:avLst/>
          </a:prstGeom>
          <a:solidFill>
            <a:srgbClr val="C00100">
              <a:alpha val="100000"/>
            </a:srgbClr>
          </a:solidFill>
        </p:spPr>
      </p:sp>
      <p:sp>
        <p:nvSpPr>
          <p:cNvPr id="184" name="OTLSHAPE_T_5cf8fbf6b82e4fc5a9e8fdcbfdf52ea4_Title">
            <a:extLst>
              <a:ext uri="{FF2B5EF4-FFF2-40B4-BE49-F238E27FC236}">
                <a16:creationId xmlns:a16="http://schemas.microsoft.com/office/drawing/2014/main" id="{E302F1BD-D75D-B245-A0EC-7A2E50C235C0}"/>
              </a:ext>
            </a:extLst>
          </p:cNvPr>
          <p:cNvSpPr/>
          <p:nvPr>
            <p:custDataLst>
              <p:tags r:id="rId91"/>
            </p:custDataLst>
          </p:nvPr>
        </p:nvSpPr>
        <p:spPr>
          <a:xfrm>
            <a:off x="10198100" y="3009900"/>
            <a:ext cx="850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CI Pentesting</a:t>
            </a:r>
          </a:p>
        </p:txBody>
      </p:sp>
      <p:sp>
        <p:nvSpPr>
          <p:cNvPr id="185" name="OTLSHAPE_T_486c799afe48420d9cdf5171cd981b51_Shape">
            <a:extLst>
              <a:ext uri="{FF2B5EF4-FFF2-40B4-BE49-F238E27FC236}">
                <a16:creationId xmlns:a16="http://schemas.microsoft.com/office/drawing/2014/main" id="{8FF00B60-CFBC-7444-AB9F-098F5452339D}"/>
              </a:ext>
            </a:extLst>
          </p:cNvPr>
          <p:cNvSpPr/>
          <p:nvPr>
            <p:custDataLst>
              <p:tags r:id="rId92"/>
            </p:custDataLst>
          </p:nvPr>
        </p:nvSpPr>
        <p:spPr>
          <a:xfrm>
            <a:off x="5346700" y="3200400"/>
            <a:ext cx="228600" cy="127000"/>
          </a:xfrm>
          <a:prstGeom prst="rect">
            <a:avLst/>
          </a:prstGeom>
          <a:solidFill>
            <a:srgbClr val="C00100">
              <a:alpha val="100000"/>
            </a:srgbClr>
          </a:solidFill>
        </p:spPr>
      </p:sp>
      <p:sp>
        <p:nvSpPr>
          <p:cNvPr id="186" name="OTLSHAPE_T_486c799afe48420d9cdf5171cd981b51_Title">
            <a:extLst>
              <a:ext uri="{FF2B5EF4-FFF2-40B4-BE49-F238E27FC236}">
                <a16:creationId xmlns:a16="http://schemas.microsoft.com/office/drawing/2014/main" id="{DF737D04-5EC4-D547-A998-A81188B2FB0B}"/>
              </a:ext>
            </a:extLst>
          </p:cNvPr>
          <p:cNvSpPr/>
          <p:nvPr>
            <p:custDataLst>
              <p:tags r:id="rId93"/>
            </p:custDataLst>
          </p:nvPr>
        </p:nvSpPr>
        <p:spPr>
          <a:xfrm>
            <a:off x="5626100" y="31877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187" name="OTLSHAPE_T_16ee24a437744a8d89836856cbfa650d_Shape">
            <a:extLst>
              <a:ext uri="{FF2B5EF4-FFF2-40B4-BE49-F238E27FC236}">
                <a16:creationId xmlns:a16="http://schemas.microsoft.com/office/drawing/2014/main" id="{FC87BEE7-0D92-A442-8764-53E3E8310135}"/>
              </a:ext>
            </a:extLst>
          </p:cNvPr>
          <p:cNvSpPr/>
          <p:nvPr>
            <p:custDataLst>
              <p:tags r:id="rId94"/>
            </p:custDataLst>
          </p:nvPr>
        </p:nvSpPr>
        <p:spPr>
          <a:xfrm>
            <a:off x="7937500" y="3378200"/>
            <a:ext cx="241300" cy="127000"/>
          </a:xfrm>
          <a:prstGeom prst="rect">
            <a:avLst/>
          </a:prstGeom>
          <a:solidFill>
            <a:srgbClr val="C00100">
              <a:alpha val="100000"/>
            </a:srgbClr>
          </a:solidFill>
        </p:spPr>
      </p:sp>
      <p:sp>
        <p:nvSpPr>
          <p:cNvPr id="188" name="OTLSHAPE_T_16ee24a437744a8d89836856cbfa650d_Title">
            <a:extLst>
              <a:ext uri="{FF2B5EF4-FFF2-40B4-BE49-F238E27FC236}">
                <a16:creationId xmlns:a16="http://schemas.microsoft.com/office/drawing/2014/main" id="{3FBE5EC4-2201-7140-A1BB-FA884DF9CF1D}"/>
              </a:ext>
            </a:extLst>
          </p:cNvPr>
          <p:cNvSpPr/>
          <p:nvPr>
            <p:custDataLst>
              <p:tags r:id="rId95"/>
            </p:custDataLst>
          </p:nvPr>
        </p:nvSpPr>
        <p:spPr>
          <a:xfrm>
            <a:off x="8229600" y="33782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189" name="OTLSHAPE_T_0afa3a7ab46e4e2089bc66e8d013752f_Shape">
            <a:extLst>
              <a:ext uri="{FF2B5EF4-FFF2-40B4-BE49-F238E27FC236}">
                <a16:creationId xmlns:a16="http://schemas.microsoft.com/office/drawing/2014/main" id="{A467C424-9313-8040-A29E-2E2678C20EE4}"/>
              </a:ext>
            </a:extLst>
          </p:cNvPr>
          <p:cNvSpPr/>
          <p:nvPr>
            <p:custDataLst>
              <p:tags r:id="rId96"/>
            </p:custDataLst>
          </p:nvPr>
        </p:nvSpPr>
        <p:spPr>
          <a:xfrm>
            <a:off x="10502900" y="3568700"/>
            <a:ext cx="241300" cy="127000"/>
          </a:xfrm>
          <a:prstGeom prst="rect">
            <a:avLst/>
          </a:prstGeom>
          <a:solidFill>
            <a:srgbClr val="C00100">
              <a:alpha val="100000"/>
            </a:srgbClr>
          </a:solidFill>
        </p:spPr>
      </p:sp>
      <p:sp>
        <p:nvSpPr>
          <p:cNvPr id="190" name="OTLSHAPE_T_0afa3a7ab46e4e2089bc66e8d013752f_Title">
            <a:extLst>
              <a:ext uri="{FF2B5EF4-FFF2-40B4-BE49-F238E27FC236}">
                <a16:creationId xmlns:a16="http://schemas.microsoft.com/office/drawing/2014/main" id="{4F578F35-B3BE-964F-9F71-28F829D1DDAF}"/>
              </a:ext>
            </a:extLst>
          </p:cNvPr>
          <p:cNvSpPr/>
          <p:nvPr>
            <p:custDataLst>
              <p:tags r:id="rId97"/>
            </p:custDataLst>
          </p:nvPr>
        </p:nvSpPr>
        <p:spPr>
          <a:xfrm>
            <a:off x="10795000" y="35560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CE2 Pentesting</a:t>
            </a:r>
          </a:p>
        </p:txBody>
      </p:sp>
      <p:sp>
        <p:nvSpPr>
          <p:cNvPr id="191" name="OTLSHAPE_T_dff3c62287bc453dbce1d684d7a8cf6e_Shape">
            <a:extLst>
              <a:ext uri="{FF2B5EF4-FFF2-40B4-BE49-F238E27FC236}">
                <a16:creationId xmlns:a16="http://schemas.microsoft.com/office/drawing/2014/main" id="{9F1FA902-01E5-AB4C-B9DE-61422529CE53}"/>
              </a:ext>
            </a:extLst>
          </p:cNvPr>
          <p:cNvSpPr/>
          <p:nvPr>
            <p:custDataLst>
              <p:tags r:id="rId98"/>
            </p:custDataLst>
          </p:nvPr>
        </p:nvSpPr>
        <p:spPr>
          <a:xfrm>
            <a:off x="3416300" y="3746500"/>
            <a:ext cx="177800" cy="127000"/>
          </a:xfrm>
          <a:prstGeom prst="rect">
            <a:avLst/>
          </a:prstGeom>
          <a:solidFill>
            <a:srgbClr val="C00100">
              <a:alpha val="100000"/>
            </a:srgbClr>
          </a:solidFill>
        </p:spPr>
      </p:sp>
      <p:sp>
        <p:nvSpPr>
          <p:cNvPr id="192" name="OTLSHAPE_T_dff3c62287bc453dbce1d684d7a8cf6e_Title">
            <a:extLst>
              <a:ext uri="{FF2B5EF4-FFF2-40B4-BE49-F238E27FC236}">
                <a16:creationId xmlns:a16="http://schemas.microsoft.com/office/drawing/2014/main" id="{64CBA411-F0A7-4847-9A29-35A07F816B91}"/>
              </a:ext>
            </a:extLst>
          </p:cNvPr>
          <p:cNvSpPr/>
          <p:nvPr>
            <p:custDataLst>
              <p:tags r:id="rId99"/>
            </p:custDataLst>
          </p:nvPr>
        </p:nvSpPr>
        <p:spPr>
          <a:xfrm>
            <a:off x="3644900" y="37465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193" name="OTLSHAPE_T_286ad04aa7b54492b6c8ab7c94f3f50a_Shape">
            <a:extLst>
              <a:ext uri="{FF2B5EF4-FFF2-40B4-BE49-F238E27FC236}">
                <a16:creationId xmlns:a16="http://schemas.microsoft.com/office/drawing/2014/main" id="{8E350078-1974-0E49-88C7-AFA7739C01B0}"/>
              </a:ext>
            </a:extLst>
          </p:cNvPr>
          <p:cNvSpPr/>
          <p:nvPr>
            <p:custDataLst>
              <p:tags r:id="rId100"/>
            </p:custDataLst>
          </p:nvPr>
        </p:nvSpPr>
        <p:spPr>
          <a:xfrm>
            <a:off x="5969000" y="3937000"/>
            <a:ext cx="139700" cy="127000"/>
          </a:xfrm>
          <a:prstGeom prst="rect">
            <a:avLst/>
          </a:prstGeom>
          <a:solidFill>
            <a:srgbClr val="C00100">
              <a:alpha val="100000"/>
            </a:srgbClr>
          </a:solidFill>
        </p:spPr>
      </p:sp>
      <p:sp>
        <p:nvSpPr>
          <p:cNvPr id="194" name="OTLSHAPE_T_286ad04aa7b54492b6c8ab7c94f3f50a_Title">
            <a:extLst>
              <a:ext uri="{FF2B5EF4-FFF2-40B4-BE49-F238E27FC236}">
                <a16:creationId xmlns:a16="http://schemas.microsoft.com/office/drawing/2014/main" id="{E0D6D706-D156-CE4A-9A7C-CD7F8D9C3880}"/>
              </a:ext>
            </a:extLst>
          </p:cNvPr>
          <p:cNvSpPr/>
          <p:nvPr>
            <p:custDataLst>
              <p:tags r:id="rId101"/>
            </p:custDataLst>
          </p:nvPr>
        </p:nvSpPr>
        <p:spPr>
          <a:xfrm>
            <a:off x="6159500" y="39243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195" name="OTLSHAPE_T_4366519850a04b8bb19c89841dce0d81_Shape">
            <a:extLst>
              <a:ext uri="{FF2B5EF4-FFF2-40B4-BE49-F238E27FC236}">
                <a16:creationId xmlns:a16="http://schemas.microsoft.com/office/drawing/2014/main" id="{5A464D70-CCB5-CF44-8A2F-52F398F6A7BB}"/>
              </a:ext>
            </a:extLst>
          </p:cNvPr>
          <p:cNvSpPr/>
          <p:nvPr>
            <p:custDataLst>
              <p:tags r:id="rId102"/>
            </p:custDataLst>
          </p:nvPr>
        </p:nvSpPr>
        <p:spPr>
          <a:xfrm>
            <a:off x="8534400" y="4114800"/>
            <a:ext cx="139700" cy="127000"/>
          </a:xfrm>
          <a:prstGeom prst="rect">
            <a:avLst/>
          </a:prstGeom>
          <a:solidFill>
            <a:srgbClr val="C00100">
              <a:alpha val="100000"/>
            </a:srgbClr>
          </a:solidFill>
        </p:spPr>
      </p:sp>
      <p:sp>
        <p:nvSpPr>
          <p:cNvPr id="196" name="OTLSHAPE_T_4366519850a04b8bb19c89841dce0d81_Title">
            <a:extLst>
              <a:ext uri="{FF2B5EF4-FFF2-40B4-BE49-F238E27FC236}">
                <a16:creationId xmlns:a16="http://schemas.microsoft.com/office/drawing/2014/main" id="{B9F8D551-A924-224F-8DE2-5F176A86C3CB}"/>
              </a:ext>
            </a:extLst>
          </p:cNvPr>
          <p:cNvSpPr/>
          <p:nvPr>
            <p:custDataLst>
              <p:tags r:id="rId103"/>
            </p:custDataLst>
          </p:nvPr>
        </p:nvSpPr>
        <p:spPr>
          <a:xfrm>
            <a:off x="8724900" y="41148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
        <p:nvSpPr>
          <p:cNvPr id="197" name="OTLSHAPE_T_f5b5a72a7deb4c08aa58abbec661bda8_Shape">
            <a:extLst>
              <a:ext uri="{FF2B5EF4-FFF2-40B4-BE49-F238E27FC236}">
                <a16:creationId xmlns:a16="http://schemas.microsoft.com/office/drawing/2014/main" id="{C643E5D3-11D9-1D41-8C55-BD818CBDE668}"/>
              </a:ext>
            </a:extLst>
          </p:cNvPr>
          <p:cNvSpPr/>
          <p:nvPr>
            <p:custDataLst>
              <p:tags r:id="rId104"/>
            </p:custDataLst>
          </p:nvPr>
        </p:nvSpPr>
        <p:spPr>
          <a:xfrm>
            <a:off x="10909300" y="4305300"/>
            <a:ext cx="139700" cy="127000"/>
          </a:xfrm>
          <a:prstGeom prst="rect">
            <a:avLst/>
          </a:prstGeom>
          <a:solidFill>
            <a:srgbClr val="C00100">
              <a:alpha val="100000"/>
            </a:srgbClr>
          </a:solidFill>
        </p:spPr>
      </p:sp>
      <p:sp>
        <p:nvSpPr>
          <p:cNvPr id="198" name="OTLSHAPE_T_f5b5a72a7deb4c08aa58abbec661bda8_Title">
            <a:extLst>
              <a:ext uri="{FF2B5EF4-FFF2-40B4-BE49-F238E27FC236}">
                <a16:creationId xmlns:a16="http://schemas.microsoft.com/office/drawing/2014/main" id="{C331EE95-1DCD-E945-987B-6B63A5166F1D}"/>
              </a:ext>
            </a:extLst>
          </p:cNvPr>
          <p:cNvSpPr/>
          <p:nvPr>
            <p:custDataLst>
              <p:tags r:id="rId105"/>
            </p:custDataLst>
          </p:nvPr>
        </p:nvSpPr>
        <p:spPr>
          <a:xfrm>
            <a:off x="11087100" y="42926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CE4 Pentesting</a:t>
            </a:r>
          </a:p>
        </p:txBody>
      </p:sp>
    </p:spTree>
    <p:extLst>
      <p:ext uri="{BB962C8B-B14F-4D97-AF65-F5344CB8AC3E}">
        <p14:creationId xmlns:p14="http://schemas.microsoft.com/office/powerpoint/2010/main" val="16750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additive="base">
                                        <p:cTn id="7" dur="500" fill="hold"/>
                                        <p:tgtEl>
                                          <p:spTgt spid="114"/>
                                        </p:tgtEl>
                                        <p:attrNameLst>
                                          <p:attrName>ppt_x</p:attrName>
                                        </p:attrNameLst>
                                      </p:cBhvr>
                                      <p:tavLst>
                                        <p:tav tm="0">
                                          <p:val>
                                            <p:strVal val="#ppt_x"/>
                                          </p:val>
                                        </p:tav>
                                        <p:tav tm="100000">
                                          <p:val>
                                            <p:strVal val="#ppt_x"/>
                                          </p:val>
                                        </p:tav>
                                      </p:tavLst>
                                    </p:anim>
                                    <p:anim calcmode="lin" valueType="num">
                                      <p:cBhvr additive="base">
                                        <p:cTn id="8" dur="500" fill="hold"/>
                                        <p:tgtEl>
                                          <p:spTgt spid="1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fill="hold"/>
                                        <p:tgtEl>
                                          <p:spTgt spid="115"/>
                                        </p:tgtEl>
                                        <p:attrNameLst>
                                          <p:attrName>ppt_x</p:attrName>
                                        </p:attrNameLst>
                                      </p:cBhvr>
                                      <p:tavLst>
                                        <p:tav tm="0">
                                          <p:val>
                                            <p:strVal val="#ppt_x"/>
                                          </p:val>
                                        </p:tav>
                                        <p:tav tm="100000">
                                          <p:val>
                                            <p:strVal val="#ppt_x"/>
                                          </p:val>
                                        </p:tav>
                                      </p:tavLst>
                                    </p:anim>
                                    <p:anim calcmode="lin" valueType="num">
                                      <p:cBhvr additive="base">
                                        <p:cTn id="12" dur="500" fill="hold"/>
                                        <p:tgtEl>
                                          <p:spTgt spid="1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6"/>
                                        </p:tgtEl>
                                        <p:attrNameLst>
                                          <p:attrName>style.visibility</p:attrName>
                                        </p:attrNameLst>
                                      </p:cBhvr>
                                      <p:to>
                                        <p:strVal val="visible"/>
                                      </p:to>
                                    </p:set>
                                    <p:anim calcmode="lin" valueType="num">
                                      <p:cBhvr additive="base">
                                        <p:cTn id="15" dur="500" fill="hold"/>
                                        <p:tgtEl>
                                          <p:spTgt spid="116"/>
                                        </p:tgtEl>
                                        <p:attrNameLst>
                                          <p:attrName>ppt_x</p:attrName>
                                        </p:attrNameLst>
                                      </p:cBhvr>
                                      <p:tavLst>
                                        <p:tav tm="0">
                                          <p:val>
                                            <p:strVal val="#ppt_x"/>
                                          </p:val>
                                        </p:tav>
                                        <p:tav tm="100000">
                                          <p:val>
                                            <p:strVal val="#ppt_x"/>
                                          </p:val>
                                        </p:tav>
                                      </p:tavLst>
                                    </p:anim>
                                    <p:anim calcmode="lin" valueType="num">
                                      <p:cBhvr additive="base">
                                        <p:cTn id="16" dur="500" fill="hold"/>
                                        <p:tgtEl>
                                          <p:spTgt spid="11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anim calcmode="lin" valueType="num">
                                      <p:cBhvr additive="base">
                                        <p:cTn id="19" dur="500" fill="hold"/>
                                        <p:tgtEl>
                                          <p:spTgt spid="117"/>
                                        </p:tgtEl>
                                        <p:attrNameLst>
                                          <p:attrName>ppt_x</p:attrName>
                                        </p:attrNameLst>
                                      </p:cBhvr>
                                      <p:tavLst>
                                        <p:tav tm="0">
                                          <p:val>
                                            <p:strVal val="#ppt_x"/>
                                          </p:val>
                                        </p:tav>
                                        <p:tav tm="100000">
                                          <p:val>
                                            <p:strVal val="#ppt_x"/>
                                          </p:val>
                                        </p:tav>
                                      </p:tavLst>
                                    </p:anim>
                                    <p:anim calcmode="lin" valueType="num">
                                      <p:cBhvr additive="base">
                                        <p:cTn id="20" dur="500" fill="hold"/>
                                        <p:tgtEl>
                                          <p:spTgt spid="11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anim calcmode="lin" valueType="num">
                                      <p:cBhvr additive="base">
                                        <p:cTn id="23" dur="500" fill="hold"/>
                                        <p:tgtEl>
                                          <p:spTgt spid="118"/>
                                        </p:tgtEl>
                                        <p:attrNameLst>
                                          <p:attrName>ppt_x</p:attrName>
                                        </p:attrNameLst>
                                      </p:cBhvr>
                                      <p:tavLst>
                                        <p:tav tm="0">
                                          <p:val>
                                            <p:strVal val="#ppt_x"/>
                                          </p:val>
                                        </p:tav>
                                        <p:tav tm="100000">
                                          <p:val>
                                            <p:strVal val="#ppt_x"/>
                                          </p:val>
                                        </p:tav>
                                      </p:tavLst>
                                    </p:anim>
                                    <p:anim calcmode="lin" valueType="num">
                                      <p:cBhvr additive="base">
                                        <p:cTn id="24" dur="500" fill="hold"/>
                                        <p:tgtEl>
                                          <p:spTgt spid="1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anim calcmode="lin" valueType="num">
                                      <p:cBhvr additive="base">
                                        <p:cTn id="27" dur="500" fill="hold"/>
                                        <p:tgtEl>
                                          <p:spTgt spid="119"/>
                                        </p:tgtEl>
                                        <p:attrNameLst>
                                          <p:attrName>ppt_x</p:attrName>
                                        </p:attrNameLst>
                                      </p:cBhvr>
                                      <p:tavLst>
                                        <p:tav tm="0">
                                          <p:val>
                                            <p:strVal val="#ppt_x"/>
                                          </p:val>
                                        </p:tav>
                                        <p:tav tm="100000">
                                          <p:val>
                                            <p:strVal val="#ppt_x"/>
                                          </p:val>
                                        </p:tav>
                                      </p:tavLst>
                                    </p:anim>
                                    <p:anim calcmode="lin" valueType="num">
                                      <p:cBhvr additive="base">
                                        <p:cTn id="28" dur="500" fill="hold"/>
                                        <p:tgtEl>
                                          <p:spTgt spid="11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0"/>
                                        </p:tgtEl>
                                        <p:attrNameLst>
                                          <p:attrName>style.visibility</p:attrName>
                                        </p:attrNameLst>
                                      </p:cBhvr>
                                      <p:to>
                                        <p:strVal val="visible"/>
                                      </p:to>
                                    </p:set>
                                    <p:anim calcmode="lin" valueType="num">
                                      <p:cBhvr additive="base">
                                        <p:cTn id="31" dur="500" fill="hold"/>
                                        <p:tgtEl>
                                          <p:spTgt spid="120"/>
                                        </p:tgtEl>
                                        <p:attrNameLst>
                                          <p:attrName>ppt_x</p:attrName>
                                        </p:attrNameLst>
                                      </p:cBhvr>
                                      <p:tavLst>
                                        <p:tav tm="0">
                                          <p:val>
                                            <p:strVal val="#ppt_x"/>
                                          </p:val>
                                        </p:tav>
                                        <p:tav tm="100000">
                                          <p:val>
                                            <p:strVal val="#ppt_x"/>
                                          </p:val>
                                        </p:tav>
                                      </p:tavLst>
                                    </p:anim>
                                    <p:anim calcmode="lin" valueType="num">
                                      <p:cBhvr additive="base">
                                        <p:cTn id="32" dur="500" fill="hold"/>
                                        <p:tgtEl>
                                          <p:spTgt spid="12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anim calcmode="lin" valueType="num">
                                      <p:cBhvr additive="base">
                                        <p:cTn id="35" dur="500" fill="hold"/>
                                        <p:tgtEl>
                                          <p:spTgt spid="121"/>
                                        </p:tgtEl>
                                        <p:attrNameLst>
                                          <p:attrName>ppt_x</p:attrName>
                                        </p:attrNameLst>
                                      </p:cBhvr>
                                      <p:tavLst>
                                        <p:tav tm="0">
                                          <p:val>
                                            <p:strVal val="#ppt_x"/>
                                          </p:val>
                                        </p:tav>
                                        <p:tav tm="100000">
                                          <p:val>
                                            <p:strVal val="#ppt_x"/>
                                          </p:val>
                                        </p:tav>
                                      </p:tavLst>
                                    </p:anim>
                                    <p:anim calcmode="lin" valueType="num">
                                      <p:cBhvr additive="base">
                                        <p:cTn id="36" dur="500" fill="hold"/>
                                        <p:tgtEl>
                                          <p:spTgt spid="12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2"/>
                                        </p:tgtEl>
                                        <p:attrNameLst>
                                          <p:attrName>style.visibility</p:attrName>
                                        </p:attrNameLst>
                                      </p:cBhvr>
                                      <p:to>
                                        <p:strVal val="visible"/>
                                      </p:to>
                                    </p:set>
                                    <p:anim calcmode="lin" valueType="num">
                                      <p:cBhvr additive="base">
                                        <p:cTn id="39" dur="500" fill="hold"/>
                                        <p:tgtEl>
                                          <p:spTgt spid="122"/>
                                        </p:tgtEl>
                                        <p:attrNameLst>
                                          <p:attrName>ppt_x</p:attrName>
                                        </p:attrNameLst>
                                      </p:cBhvr>
                                      <p:tavLst>
                                        <p:tav tm="0">
                                          <p:val>
                                            <p:strVal val="#ppt_x"/>
                                          </p:val>
                                        </p:tav>
                                        <p:tav tm="100000">
                                          <p:val>
                                            <p:strVal val="#ppt_x"/>
                                          </p:val>
                                        </p:tav>
                                      </p:tavLst>
                                    </p:anim>
                                    <p:anim calcmode="lin" valueType="num">
                                      <p:cBhvr additive="base">
                                        <p:cTn id="40" dur="500" fill="hold"/>
                                        <p:tgtEl>
                                          <p:spTgt spid="12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3"/>
                                        </p:tgtEl>
                                        <p:attrNameLst>
                                          <p:attrName>style.visibility</p:attrName>
                                        </p:attrNameLst>
                                      </p:cBhvr>
                                      <p:to>
                                        <p:strVal val="visible"/>
                                      </p:to>
                                    </p:set>
                                    <p:anim calcmode="lin" valueType="num">
                                      <p:cBhvr additive="base">
                                        <p:cTn id="43" dur="500" fill="hold"/>
                                        <p:tgtEl>
                                          <p:spTgt spid="123"/>
                                        </p:tgtEl>
                                        <p:attrNameLst>
                                          <p:attrName>ppt_x</p:attrName>
                                        </p:attrNameLst>
                                      </p:cBhvr>
                                      <p:tavLst>
                                        <p:tav tm="0">
                                          <p:val>
                                            <p:strVal val="#ppt_x"/>
                                          </p:val>
                                        </p:tav>
                                        <p:tav tm="100000">
                                          <p:val>
                                            <p:strVal val="#ppt_x"/>
                                          </p:val>
                                        </p:tav>
                                      </p:tavLst>
                                    </p:anim>
                                    <p:anim calcmode="lin" valueType="num">
                                      <p:cBhvr additive="base">
                                        <p:cTn id="44" dur="500" fill="hold"/>
                                        <p:tgtEl>
                                          <p:spTgt spid="12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anim calcmode="lin" valueType="num">
                                      <p:cBhvr additive="base">
                                        <p:cTn id="47" dur="500" fill="hold"/>
                                        <p:tgtEl>
                                          <p:spTgt spid="125"/>
                                        </p:tgtEl>
                                        <p:attrNameLst>
                                          <p:attrName>ppt_x</p:attrName>
                                        </p:attrNameLst>
                                      </p:cBhvr>
                                      <p:tavLst>
                                        <p:tav tm="0">
                                          <p:val>
                                            <p:strVal val="#ppt_x"/>
                                          </p:val>
                                        </p:tav>
                                        <p:tav tm="100000">
                                          <p:val>
                                            <p:strVal val="#ppt_x"/>
                                          </p:val>
                                        </p:tav>
                                      </p:tavLst>
                                    </p:anim>
                                    <p:anim calcmode="lin" valueType="num">
                                      <p:cBhvr additive="base">
                                        <p:cTn id="48" dur="500" fill="hold"/>
                                        <p:tgtEl>
                                          <p:spTgt spid="12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anim calcmode="lin" valueType="num">
                                      <p:cBhvr additive="base">
                                        <p:cTn id="51" dur="500" fill="hold"/>
                                        <p:tgtEl>
                                          <p:spTgt spid="124"/>
                                        </p:tgtEl>
                                        <p:attrNameLst>
                                          <p:attrName>ppt_x</p:attrName>
                                        </p:attrNameLst>
                                      </p:cBhvr>
                                      <p:tavLst>
                                        <p:tav tm="0">
                                          <p:val>
                                            <p:strVal val="#ppt_x"/>
                                          </p:val>
                                        </p:tav>
                                        <p:tav tm="100000">
                                          <p:val>
                                            <p:strVal val="#ppt_x"/>
                                          </p:val>
                                        </p:tav>
                                      </p:tavLst>
                                    </p:anim>
                                    <p:anim calcmode="lin" valueType="num">
                                      <p:cBhvr additive="base">
                                        <p:cTn id="52"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6" grpId="0"/>
      <p:bldP spid="118" grpId="0"/>
      <p:bldP spid="119" grpId="0"/>
      <p:bldP spid="121" grpId="0"/>
      <p:bldP spid="122" grpId="0"/>
      <p:bldP spid="124" grpId="0"/>
      <p:bldP spid="12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8" name="Group 20">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2"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3"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14" name="Picture Placeholder 4" descr="A small boat in a body of water&#10;&#10;Description automatically generated">
            <a:extLst>
              <a:ext uri="{FF2B5EF4-FFF2-40B4-BE49-F238E27FC236}">
                <a16:creationId xmlns:a16="http://schemas.microsoft.com/office/drawing/2014/main" id="{6DB7B0FB-B3BA-5D42-8314-8588C7324B0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891" b="10541"/>
          <a:stretch/>
        </p:blipFill>
        <p:spPr>
          <a:xfrm>
            <a:off x="20" y="32284"/>
            <a:ext cx="12191980" cy="6859300"/>
          </a:xfrm>
          <a:prstGeom prst="rect">
            <a:avLst/>
          </a:prstGeom>
        </p:spPr>
      </p:pic>
      <p:sp>
        <p:nvSpPr>
          <p:cNvPr id="99" name="Rectangle 24">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01"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16" name="Text Placeholder 3">
            <a:extLst>
              <a:ext uri="{FF2B5EF4-FFF2-40B4-BE49-F238E27FC236}">
                <a16:creationId xmlns:a16="http://schemas.microsoft.com/office/drawing/2014/main" id="{359725BE-DE69-6340-90AC-47064A83B681}"/>
              </a:ext>
            </a:extLst>
          </p:cNvPr>
          <p:cNvSpPr txBox="1">
            <a:spLocks/>
          </p:cNvSpPr>
          <p:nvPr/>
        </p:nvSpPr>
        <p:spPr>
          <a:xfrm>
            <a:off x="1915128" y="1788454"/>
            <a:ext cx="8361229" cy="2098226"/>
          </a:xfrm>
          <a:prstGeom prst="rect">
            <a:avLst/>
          </a:prstGeom>
        </p:spPr>
        <p:txBody>
          <a:bodyPr vert="horz" lIns="91440" tIns="45720" rIns="91440" bIns="45720" rtlCol="0" anchor="b">
            <a:normAutofit/>
          </a:bodyPr>
          <a:lstStyle>
            <a:lvl1pPr marL="0" indent="0" algn="l" defTabSz="914400" rtl="0" eaLnBrk="1" latinLnBrk="0" hangingPunct="1">
              <a:lnSpc>
                <a:spcPct val="70000"/>
              </a:lnSpc>
              <a:spcBef>
                <a:spcPts val="1000"/>
              </a:spcBef>
              <a:buClr>
                <a:srgbClr val="F3925C"/>
              </a:buClr>
              <a:buFont typeface="Arial"/>
              <a:buNone/>
              <a:defRPr sz="5400" b="1" i="0" kern="1200" spc="300">
                <a:solidFill>
                  <a:srgbClr val="17161B"/>
                </a:solidFill>
                <a:latin typeface="+mj-lt"/>
                <a:ea typeface="Montserrat" charset="0"/>
                <a:cs typeface="Lato Black"/>
              </a:defRPr>
            </a:lvl1pPr>
            <a:lvl2pPr marL="685800" indent="-228600" algn="l" defTabSz="914400" rtl="0" eaLnBrk="1" latinLnBrk="0" hangingPunct="1">
              <a:lnSpc>
                <a:spcPct val="90000"/>
              </a:lnSpc>
              <a:spcBef>
                <a:spcPts val="500"/>
              </a:spcBef>
              <a:buClr>
                <a:srgbClr val="66BCBC"/>
              </a:buClr>
              <a:buFont typeface="Arial"/>
              <a:buChar char="•"/>
              <a:defRPr sz="2000" b="0" i="0" kern="1200">
                <a:solidFill>
                  <a:srgbClr val="17161B"/>
                </a:solidFill>
                <a:latin typeface="+mn-lt"/>
                <a:ea typeface="+mn-ea"/>
                <a:cs typeface="Montserrat Alternates Black"/>
              </a:defRPr>
            </a:lvl2pPr>
            <a:lvl3pPr marL="1143000" indent="-228600" algn="l" defTabSz="914400" rtl="0" eaLnBrk="1" latinLnBrk="0" hangingPunct="1">
              <a:lnSpc>
                <a:spcPct val="90000"/>
              </a:lnSpc>
              <a:spcBef>
                <a:spcPts val="500"/>
              </a:spcBef>
              <a:buClr>
                <a:schemeClr val="accent3">
                  <a:lumMod val="40000"/>
                  <a:lumOff val="60000"/>
                </a:schemeClr>
              </a:buClr>
              <a:buFont typeface="Arial"/>
              <a:buChar char="•"/>
              <a:defRPr sz="1800" b="0" i="0" kern="1200">
                <a:solidFill>
                  <a:srgbClr val="17161B"/>
                </a:solidFill>
                <a:latin typeface="+mn-lt"/>
                <a:ea typeface="+mn-ea"/>
                <a:cs typeface="Montserrat Alternates Black"/>
              </a:defRPr>
            </a:lvl3pPr>
            <a:lvl4pPr marL="1600200" indent="-228600" algn="l" defTabSz="914400" rtl="0" eaLnBrk="1" latinLnBrk="0" hangingPunct="1">
              <a:lnSpc>
                <a:spcPct val="90000"/>
              </a:lnSpc>
              <a:spcBef>
                <a:spcPts val="500"/>
              </a:spcBef>
              <a:buClr>
                <a:schemeClr val="accent3">
                  <a:lumMod val="40000"/>
                  <a:lumOff val="60000"/>
                </a:schemeClr>
              </a:buClr>
              <a:buFont typeface="Arial"/>
              <a:buChar char="•"/>
              <a:defRPr sz="1600" b="0" i="0" kern="1200">
                <a:solidFill>
                  <a:srgbClr val="17161B"/>
                </a:solidFill>
                <a:latin typeface="+mn-lt"/>
                <a:ea typeface="+mn-ea"/>
                <a:cs typeface="Montserrat Alternates Black"/>
              </a:defRPr>
            </a:lvl4pPr>
            <a:lvl5pPr marL="2057400" indent="-228600" algn="l" defTabSz="914400" rtl="0" eaLnBrk="1" latinLnBrk="0" hangingPunct="1">
              <a:lnSpc>
                <a:spcPct val="90000"/>
              </a:lnSpc>
              <a:spcBef>
                <a:spcPts val="500"/>
              </a:spcBef>
              <a:buClr>
                <a:schemeClr val="accent3">
                  <a:lumMod val="40000"/>
                  <a:lumOff val="60000"/>
                </a:schemeClr>
              </a:buClr>
              <a:buFont typeface="Arial"/>
              <a:buChar char="•"/>
              <a:defRPr sz="1600" b="0" i="0" kern="1200">
                <a:solidFill>
                  <a:srgbClr val="17161B"/>
                </a:solidFill>
                <a:latin typeface="+mn-lt"/>
                <a:ea typeface="+mn-ea"/>
                <a:cs typeface="Montserrat Alternates Black"/>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ctr" fontAlgn="auto">
              <a:lnSpc>
                <a:spcPct val="89000"/>
              </a:lnSpc>
              <a:spcBef>
                <a:spcPct val="0"/>
              </a:spcBef>
              <a:spcAft>
                <a:spcPts val="600"/>
              </a:spcAft>
              <a:buClr>
                <a:srgbClr val="F3925C"/>
              </a:buClr>
              <a:buSzTx/>
              <a:tabLst/>
              <a:defRPr/>
            </a:pPr>
            <a:r>
              <a:rPr kumimoji="0" lang="en-US" sz="7200" b="1" i="0" u="none" strike="noStrike" cap="all" spc="300" normalizeH="0" noProof="0" dirty="0">
                <a:ln>
                  <a:noFill/>
                </a:ln>
                <a:solidFill>
                  <a:srgbClr val="F3925C"/>
                </a:solidFill>
                <a:effectLst/>
                <a:uLnTx/>
                <a:uFillTx/>
                <a:ea typeface="+mj-ea"/>
                <a:cs typeface="+mj-cs"/>
              </a:rPr>
              <a:t>G2 Ocean</a:t>
            </a:r>
          </a:p>
        </p:txBody>
      </p:sp>
      <p:sp>
        <p:nvSpPr>
          <p:cNvPr id="15" name="Text Placeholder 2">
            <a:extLst>
              <a:ext uri="{FF2B5EF4-FFF2-40B4-BE49-F238E27FC236}">
                <a16:creationId xmlns:a16="http://schemas.microsoft.com/office/drawing/2014/main" id="{06C670E3-E070-454B-B7F3-81FE3FC1903E}"/>
              </a:ext>
            </a:extLst>
          </p:cNvPr>
          <p:cNvSpPr txBox="1">
            <a:spLocks/>
          </p:cNvSpPr>
          <p:nvPr/>
        </p:nvSpPr>
        <p:spPr>
          <a:xfrm>
            <a:off x="1915128" y="5038382"/>
            <a:ext cx="10515600" cy="74771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F3925C"/>
              </a:buClr>
              <a:buFont typeface="Arial"/>
              <a:buNone/>
              <a:defRPr sz="1800" b="1" i="0" kern="1200" spc="600">
                <a:solidFill>
                  <a:srgbClr val="F3925C"/>
                </a:solidFill>
                <a:latin typeface="+mn-lt"/>
                <a:ea typeface="Montserrat" charset="0"/>
                <a:cs typeface="Lato Black"/>
              </a:defRPr>
            </a:lvl1pPr>
            <a:lvl2pPr marL="685800" indent="-228600" algn="l" defTabSz="914400" rtl="0" eaLnBrk="1" latinLnBrk="0" hangingPunct="1">
              <a:lnSpc>
                <a:spcPct val="90000"/>
              </a:lnSpc>
              <a:spcBef>
                <a:spcPts val="500"/>
              </a:spcBef>
              <a:buClr>
                <a:srgbClr val="66BCBC"/>
              </a:buClr>
              <a:buFont typeface="Arial"/>
              <a:buChar char="•"/>
              <a:defRPr sz="2000" b="0" i="0" kern="1200">
                <a:solidFill>
                  <a:srgbClr val="17161B"/>
                </a:solidFill>
                <a:latin typeface="+mn-lt"/>
                <a:ea typeface="+mn-ea"/>
                <a:cs typeface="Montserrat Alternates Black"/>
              </a:defRPr>
            </a:lvl2pPr>
            <a:lvl3pPr marL="1143000" indent="-228600" algn="l" defTabSz="914400" rtl="0" eaLnBrk="1" latinLnBrk="0" hangingPunct="1">
              <a:lnSpc>
                <a:spcPct val="90000"/>
              </a:lnSpc>
              <a:spcBef>
                <a:spcPts val="500"/>
              </a:spcBef>
              <a:buClr>
                <a:schemeClr val="accent3">
                  <a:lumMod val="40000"/>
                  <a:lumOff val="60000"/>
                </a:schemeClr>
              </a:buClr>
              <a:buFont typeface="Arial"/>
              <a:buChar char="•"/>
              <a:defRPr sz="1800" b="0" i="0" kern="1200">
                <a:solidFill>
                  <a:srgbClr val="17161B"/>
                </a:solidFill>
                <a:latin typeface="+mn-lt"/>
                <a:ea typeface="+mn-ea"/>
                <a:cs typeface="Montserrat Alternates Black"/>
              </a:defRPr>
            </a:lvl3pPr>
            <a:lvl4pPr marL="1600200" indent="-228600" algn="l" defTabSz="914400" rtl="0" eaLnBrk="1" latinLnBrk="0" hangingPunct="1">
              <a:lnSpc>
                <a:spcPct val="90000"/>
              </a:lnSpc>
              <a:spcBef>
                <a:spcPts val="500"/>
              </a:spcBef>
              <a:buClr>
                <a:schemeClr val="accent3">
                  <a:lumMod val="40000"/>
                  <a:lumOff val="60000"/>
                </a:schemeClr>
              </a:buClr>
              <a:buFont typeface="Arial"/>
              <a:buChar char="•"/>
              <a:defRPr sz="1600" b="0" i="0" kern="1200">
                <a:solidFill>
                  <a:srgbClr val="17161B"/>
                </a:solidFill>
                <a:latin typeface="+mn-lt"/>
                <a:ea typeface="+mn-ea"/>
                <a:cs typeface="Montserrat Alternates Black"/>
              </a:defRPr>
            </a:lvl4pPr>
            <a:lvl5pPr marL="2057400" indent="-228600" algn="l" defTabSz="914400" rtl="0" eaLnBrk="1" latinLnBrk="0" hangingPunct="1">
              <a:lnSpc>
                <a:spcPct val="90000"/>
              </a:lnSpc>
              <a:spcBef>
                <a:spcPts val="500"/>
              </a:spcBef>
              <a:buClr>
                <a:schemeClr val="accent3">
                  <a:lumMod val="40000"/>
                  <a:lumOff val="60000"/>
                </a:schemeClr>
              </a:buClr>
              <a:buFont typeface="Arial"/>
              <a:buChar char="•"/>
              <a:defRPr sz="1600" b="0" i="0" kern="1200">
                <a:solidFill>
                  <a:srgbClr val="17161B"/>
                </a:solidFill>
                <a:latin typeface="+mn-lt"/>
                <a:ea typeface="+mn-ea"/>
                <a:cs typeface="Montserrat Alternates Black"/>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spcBef>
                <a:spcPts val="1000"/>
              </a:spcBef>
              <a:spcAft>
                <a:spcPts val="0"/>
              </a:spcAft>
              <a:buClr>
                <a:srgbClr val="F3925C"/>
              </a:buClr>
              <a:buSzTx/>
              <a:buFont typeface="Arial"/>
              <a:buNone/>
              <a:tabLst/>
              <a:defRPr/>
            </a:pPr>
            <a:r>
              <a:rPr kumimoji="0" lang="en-US" b="1" i="0" u="none" strike="noStrike" kern="1200" cap="none" spc="600" normalizeH="0" baseline="0" noProof="0" dirty="0">
                <a:ln>
                  <a:noFill/>
                </a:ln>
                <a:solidFill>
                  <a:srgbClr val="F3925C"/>
                </a:solidFill>
                <a:effectLst/>
                <a:uLnTx/>
                <a:uFillTx/>
                <a:latin typeface="Corbel"/>
              </a:rPr>
              <a:t>PIONEERING SUSTAINABLE SHIPPING SOLUTIONS</a:t>
            </a:r>
          </a:p>
        </p:txBody>
      </p:sp>
    </p:spTree>
    <p:extLst>
      <p:ext uri="{BB962C8B-B14F-4D97-AF65-F5344CB8AC3E}">
        <p14:creationId xmlns:p14="http://schemas.microsoft.com/office/powerpoint/2010/main" val="2577534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2" name="Rectangle 105">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3" name="Rectangle 10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Rectangle 10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1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9" name="Picture 228">
            <a:extLst>
              <a:ext uri="{FF2B5EF4-FFF2-40B4-BE49-F238E27FC236}">
                <a16:creationId xmlns:a16="http://schemas.microsoft.com/office/drawing/2014/main" id="{5FACE169-BD01-184F-968C-6CEE72676155}"/>
              </a:ext>
            </a:extLst>
          </p:cNvPr>
          <p:cNvPicPr>
            <a:picLocks noChangeAspect="1"/>
          </p:cNvPicPr>
          <p:nvPr/>
        </p:nvPicPr>
        <p:blipFill>
          <a:blip r:embed="rId2"/>
          <a:stretch>
            <a:fillRect/>
          </a:stretch>
        </p:blipFill>
        <p:spPr>
          <a:xfrm>
            <a:off x="1649610" y="480515"/>
            <a:ext cx="8892779" cy="5892302"/>
          </a:xfrm>
          <a:prstGeom prst="rect">
            <a:avLst/>
          </a:prstGeom>
        </p:spPr>
      </p:pic>
    </p:spTree>
    <p:extLst>
      <p:ext uri="{BB962C8B-B14F-4D97-AF65-F5344CB8AC3E}">
        <p14:creationId xmlns:p14="http://schemas.microsoft.com/office/powerpoint/2010/main" val="3442893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15944A-3972-EC40-890E-10099DF1B4D2}"/>
              </a:ext>
            </a:extLst>
          </p:cNvPr>
          <p:cNvSpPr/>
          <p:nvPr/>
        </p:nvSpPr>
        <p:spPr>
          <a:xfrm>
            <a:off x="2253342" y="1395366"/>
            <a:ext cx="7685315" cy="4067267"/>
          </a:xfrm>
          <a:prstGeom prst="rect">
            <a:avLst/>
          </a:prstGeom>
        </p:spPr>
        <p:txBody>
          <a:bodyPr wrap="square">
            <a:spAutoFit/>
          </a:bodyPr>
          <a:lstStyle/>
          <a:p>
            <a:pPr>
              <a:lnSpc>
                <a:spcPct val="90000"/>
              </a:lnSpc>
            </a:pPr>
            <a:r>
              <a:rPr lang="en-US" sz="28700" dirty="0">
                <a:solidFill>
                  <a:srgbClr val="256664"/>
                </a:solidFill>
                <a:latin typeface="Franklin Gothic Medium Cond" panose="020B0606030402020204" pitchFamily="34" charset="0"/>
                <a:ea typeface="Montserrat" charset="0"/>
                <a:cs typeface="Montserrat" charset="0"/>
              </a:rPr>
              <a:t>Un</a:t>
            </a:r>
            <a:r>
              <a:rPr lang="en-US" sz="28700" dirty="0">
                <a:solidFill>
                  <a:srgbClr val="66BCBD"/>
                </a:solidFill>
                <a:latin typeface="Franklin Gothic Medium Cond" panose="020B0606030402020204" pitchFamily="34" charset="0"/>
                <a:ea typeface="Montserrat" charset="0"/>
                <a:cs typeface="Montserrat" charset="0"/>
              </a:rPr>
              <a:t>IT</a:t>
            </a:r>
            <a:r>
              <a:rPr lang="en-US" sz="28700" dirty="0">
                <a:solidFill>
                  <a:srgbClr val="256664"/>
                </a:solidFill>
                <a:latin typeface="Franklin Gothic Medium Cond" panose="020B0606030402020204" pitchFamily="34" charset="0"/>
                <a:ea typeface="Montserrat" charset="0"/>
                <a:cs typeface="Montserrat" charset="0"/>
              </a:rPr>
              <a:t>y</a:t>
            </a:r>
            <a:endParaRPr lang="en-US" sz="1200" dirty="0">
              <a:solidFill>
                <a:srgbClr val="256664"/>
              </a:solidFill>
              <a:latin typeface="Franklin Gothic Medium Cond" panose="020B0606030402020204" pitchFamily="34" charset="0"/>
              <a:ea typeface="Montserrat" charset="0"/>
              <a:cs typeface="Montserrat" charset="0"/>
            </a:endParaRPr>
          </a:p>
        </p:txBody>
      </p:sp>
    </p:spTree>
    <p:extLst>
      <p:ext uri="{BB962C8B-B14F-4D97-AF65-F5344CB8AC3E}">
        <p14:creationId xmlns:p14="http://schemas.microsoft.com/office/powerpoint/2010/main" val="381159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A large body of water with a mountain in the background&#10;&#10;Description automatically generated">
            <a:extLst>
              <a:ext uri="{FF2B5EF4-FFF2-40B4-BE49-F238E27FC236}">
                <a16:creationId xmlns:a16="http://schemas.microsoft.com/office/drawing/2014/main" id="{ACF62F81-C415-714F-AAC1-5528B724BD12}"/>
              </a:ext>
            </a:extLst>
          </p:cNvPr>
          <p:cNvPicPr>
            <a:picLocks noChangeAspect="1"/>
          </p:cNvPicPr>
          <p:nvPr/>
        </p:nvPicPr>
        <p:blipFill>
          <a:blip r:embed="rId2"/>
          <a:stretch>
            <a:fillRect/>
          </a:stretch>
        </p:blipFill>
        <p:spPr>
          <a:xfrm>
            <a:off x="-5165078" y="0"/>
            <a:ext cx="22522157" cy="6858000"/>
          </a:xfrm>
          <a:prstGeom prst="rect">
            <a:avLst/>
          </a:prstGeom>
        </p:spPr>
      </p:pic>
      <p:pic>
        <p:nvPicPr>
          <p:cNvPr id="36" name="Picture 35" hidden="1">
            <a:extLst>
              <a:ext uri="{FF2B5EF4-FFF2-40B4-BE49-F238E27FC236}">
                <a16:creationId xmlns:a16="http://schemas.microsoft.com/office/drawing/2014/main" id="{A09F71CC-F217-AF4B-8620-2732DF6A412F}"/>
              </a:ext>
            </a:extLst>
          </p:cNvPr>
          <p:cNvPicPr>
            <a:picLocks noChangeAspect="1"/>
          </p:cNvPicPr>
          <p:nvPr/>
        </p:nvPicPr>
        <p:blipFill>
          <a:blip r:embed="rId3"/>
          <a:stretch>
            <a:fillRect/>
          </a:stretch>
        </p:blipFill>
        <p:spPr>
          <a:xfrm>
            <a:off x="7048500" y="0"/>
            <a:ext cx="5143500" cy="6858000"/>
          </a:xfrm>
          <a:prstGeom prst="rect">
            <a:avLst/>
          </a:prstGeom>
        </p:spPr>
      </p:pic>
    </p:spTree>
    <p:extLst>
      <p:ext uri="{BB962C8B-B14F-4D97-AF65-F5344CB8AC3E}">
        <p14:creationId xmlns:p14="http://schemas.microsoft.com/office/powerpoint/2010/main" val="2836405940"/>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65747 -0.06564" pathEditMode="relative" ptsTypes="AA">
                                      <p:cBhvr>
                                        <p:cTn id="6" dur="30000" fill="hold"/>
                                        <p:tgtEl>
                                          <p:spTgt spid="48"/>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48"/>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65747 -0.06564 L 0 0" pathEditMode="relative" ptsTypes="AA">
                                      <p:cBhvr>
                                        <p:cTn id="11" dur="30000" fill="hold"/>
                                        <p:tgtEl>
                                          <p:spTgt spid="48"/>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48"/>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48"/>
                                        </p:tgtEl>
                                        <p:attrNameLst>
                                          <p:attrName>ppt_x</p:attrName>
                                          <p:attrName>ppt_y</p:attrName>
                                        </p:attrNameLst>
                                      </p:cBhvr>
                                    </p:animMotion>
                                  </p:childTnLst>
                                </p:cTn>
                              </p:par>
                            </p:childTnLst>
                          </p:cTn>
                        </p:par>
                      </p:childTnLst>
                    </p:cTn>
                  </p:par>
                </p:childTnLst>
              </p:cTn>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p:txBody>
          <a:bodyPr/>
          <a:lstStyle/>
          <a:p>
            <a:r>
              <a:rPr lang="nb-NO" dirty="0" err="1"/>
              <a:t>What</a:t>
            </a:r>
            <a:r>
              <a:rPr lang="nb-NO" dirty="0"/>
              <a:t> is UnITy?</a:t>
            </a:r>
            <a:endParaRPr lang="en-US" dirty="0"/>
          </a:p>
        </p:txBody>
      </p:sp>
      <p:sp>
        <p:nvSpPr>
          <p:cNvPr id="4" name="Rounded Rectangle 3">
            <a:extLst>
              <a:ext uri="{FF2B5EF4-FFF2-40B4-BE49-F238E27FC236}">
                <a16:creationId xmlns:a16="http://schemas.microsoft.com/office/drawing/2014/main" id="{E8A2616D-616D-FC48-B9E8-EA21DDAC4CE7}"/>
              </a:ext>
            </a:extLst>
          </p:cNvPr>
          <p:cNvSpPr/>
          <p:nvPr/>
        </p:nvSpPr>
        <p:spPr>
          <a:xfrm>
            <a:off x="844268" y="1838529"/>
            <a:ext cx="3600000" cy="1260000"/>
          </a:xfrm>
          <a:prstGeom prst="roundRect">
            <a:avLst/>
          </a:prstGeom>
          <a:solidFill>
            <a:srgbClr val="F3935C"/>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Grieg Star</a:t>
            </a:r>
          </a:p>
        </p:txBody>
      </p:sp>
      <p:sp>
        <p:nvSpPr>
          <p:cNvPr id="5" name="Rounded Rectangle 4">
            <a:extLst>
              <a:ext uri="{FF2B5EF4-FFF2-40B4-BE49-F238E27FC236}">
                <a16:creationId xmlns:a16="http://schemas.microsoft.com/office/drawing/2014/main" id="{057B22C9-0790-CB48-9DB2-6DD3B5D0D0CD}"/>
              </a:ext>
            </a:extLst>
          </p:cNvPr>
          <p:cNvSpPr/>
          <p:nvPr/>
        </p:nvSpPr>
        <p:spPr>
          <a:xfrm>
            <a:off x="4662855" y="1850684"/>
            <a:ext cx="3600000" cy="1260000"/>
          </a:xfrm>
          <a:prstGeom prst="roundRect">
            <a:avLst/>
          </a:prstGeom>
          <a:solidFill>
            <a:srgbClr val="F3935C"/>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G2 Ocean</a:t>
            </a:r>
          </a:p>
        </p:txBody>
      </p:sp>
      <p:sp>
        <p:nvSpPr>
          <p:cNvPr id="7" name="Rounded Rectangle 6">
            <a:extLst>
              <a:ext uri="{FF2B5EF4-FFF2-40B4-BE49-F238E27FC236}">
                <a16:creationId xmlns:a16="http://schemas.microsoft.com/office/drawing/2014/main" id="{3CE1C0F5-6B73-EE43-98C6-9B1904133111}"/>
              </a:ext>
            </a:extLst>
          </p:cNvPr>
          <p:cNvSpPr/>
          <p:nvPr/>
        </p:nvSpPr>
        <p:spPr>
          <a:xfrm>
            <a:off x="8481442" y="1833461"/>
            <a:ext cx="3600000" cy="1260000"/>
          </a:xfrm>
          <a:prstGeom prst="roundRect">
            <a:avLst/>
          </a:prstGeom>
          <a:solidFill>
            <a:srgbClr val="F3935C"/>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Gearbulk</a:t>
            </a:r>
          </a:p>
        </p:txBody>
      </p:sp>
      <p:sp>
        <p:nvSpPr>
          <p:cNvPr id="8" name="Rounded Rectangle 7">
            <a:extLst>
              <a:ext uri="{FF2B5EF4-FFF2-40B4-BE49-F238E27FC236}">
                <a16:creationId xmlns:a16="http://schemas.microsoft.com/office/drawing/2014/main" id="{379BDB4C-16FD-7D40-A3FB-E6088D06EC13}"/>
              </a:ext>
            </a:extLst>
          </p:cNvPr>
          <p:cNvSpPr/>
          <p:nvPr/>
        </p:nvSpPr>
        <p:spPr>
          <a:xfrm>
            <a:off x="4662854" y="4762046"/>
            <a:ext cx="3600000" cy="1260000"/>
          </a:xfrm>
          <a:prstGeom prst="roundRect">
            <a:avLst/>
          </a:prstGeom>
          <a:solidFill>
            <a:srgbClr val="266764"/>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UnITy</a:t>
            </a:r>
          </a:p>
        </p:txBody>
      </p:sp>
      <p:sp>
        <p:nvSpPr>
          <p:cNvPr id="9" name="Rounded Rectangle 8">
            <a:extLst>
              <a:ext uri="{FF2B5EF4-FFF2-40B4-BE49-F238E27FC236}">
                <a16:creationId xmlns:a16="http://schemas.microsoft.com/office/drawing/2014/main" id="{E21E2C2C-6B3F-224C-BAAA-DF038706AF7B}"/>
              </a:ext>
            </a:extLst>
          </p:cNvPr>
          <p:cNvSpPr/>
          <p:nvPr/>
        </p:nvSpPr>
        <p:spPr>
          <a:xfrm>
            <a:off x="8481441" y="3204686"/>
            <a:ext cx="1800000" cy="720000"/>
          </a:xfrm>
          <a:prstGeom prst="roundRect">
            <a:avLst/>
          </a:prstGeom>
          <a:solidFill>
            <a:srgbClr val="66BCBC"/>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Land</a:t>
            </a:r>
          </a:p>
        </p:txBody>
      </p:sp>
      <p:sp>
        <p:nvSpPr>
          <p:cNvPr id="10" name="Rounded Rectangle 9">
            <a:extLst>
              <a:ext uri="{FF2B5EF4-FFF2-40B4-BE49-F238E27FC236}">
                <a16:creationId xmlns:a16="http://schemas.microsoft.com/office/drawing/2014/main" id="{C69F065E-FD27-B843-AF76-B41575946699}"/>
              </a:ext>
            </a:extLst>
          </p:cNvPr>
          <p:cNvSpPr/>
          <p:nvPr/>
        </p:nvSpPr>
        <p:spPr>
          <a:xfrm>
            <a:off x="10281441" y="3204686"/>
            <a:ext cx="1800000" cy="720000"/>
          </a:xfrm>
          <a:prstGeom prst="roundRect">
            <a:avLst/>
          </a:prstGeom>
          <a:solidFill>
            <a:srgbClr val="66BCBC"/>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Sea</a:t>
            </a:r>
          </a:p>
        </p:txBody>
      </p:sp>
      <p:sp>
        <p:nvSpPr>
          <p:cNvPr id="11" name="Rounded Rectangle 10">
            <a:extLst>
              <a:ext uri="{FF2B5EF4-FFF2-40B4-BE49-F238E27FC236}">
                <a16:creationId xmlns:a16="http://schemas.microsoft.com/office/drawing/2014/main" id="{D8BCA1A1-4587-AD47-80D7-4DC4B11D7E31}"/>
              </a:ext>
            </a:extLst>
          </p:cNvPr>
          <p:cNvSpPr/>
          <p:nvPr/>
        </p:nvSpPr>
        <p:spPr>
          <a:xfrm>
            <a:off x="844268" y="3198472"/>
            <a:ext cx="1800000" cy="720000"/>
          </a:xfrm>
          <a:prstGeom prst="roundRect">
            <a:avLst/>
          </a:prstGeom>
          <a:solidFill>
            <a:srgbClr val="66BCBC"/>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Land</a:t>
            </a:r>
          </a:p>
        </p:txBody>
      </p:sp>
      <p:sp>
        <p:nvSpPr>
          <p:cNvPr id="12" name="Rounded Rectangle 11">
            <a:extLst>
              <a:ext uri="{FF2B5EF4-FFF2-40B4-BE49-F238E27FC236}">
                <a16:creationId xmlns:a16="http://schemas.microsoft.com/office/drawing/2014/main" id="{CDC44B67-6C8D-E646-94FE-87875B671381}"/>
              </a:ext>
            </a:extLst>
          </p:cNvPr>
          <p:cNvSpPr/>
          <p:nvPr/>
        </p:nvSpPr>
        <p:spPr>
          <a:xfrm>
            <a:off x="2644268" y="3198472"/>
            <a:ext cx="1800000" cy="720000"/>
          </a:xfrm>
          <a:prstGeom prst="roundRect">
            <a:avLst/>
          </a:prstGeom>
          <a:solidFill>
            <a:srgbClr val="66BCBC"/>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Sea</a:t>
            </a:r>
          </a:p>
        </p:txBody>
      </p:sp>
      <p:sp>
        <p:nvSpPr>
          <p:cNvPr id="13" name="Rounded Rectangle 12">
            <a:extLst>
              <a:ext uri="{FF2B5EF4-FFF2-40B4-BE49-F238E27FC236}">
                <a16:creationId xmlns:a16="http://schemas.microsoft.com/office/drawing/2014/main" id="{FD5E0E19-77A8-5F48-AFB2-86613CEF2393}"/>
              </a:ext>
            </a:extLst>
          </p:cNvPr>
          <p:cNvSpPr/>
          <p:nvPr/>
        </p:nvSpPr>
        <p:spPr>
          <a:xfrm>
            <a:off x="4662854" y="3198472"/>
            <a:ext cx="3599999" cy="720000"/>
          </a:xfrm>
          <a:prstGeom prst="roundRect">
            <a:avLst/>
          </a:prstGeom>
          <a:solidFill>
            <a:srgbClr val="66BCBC"/>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Land</a:t>
            </a:r>
          </a:p>
        </p:txBody>
      </p:sp>
      <p:sp>
        <p:nvSpPr>
          <p:cNvPr id="14" name="Bent Up Arrow 13">
            <a:extLst>
              <a:ext uri="{FF2B5EF4-FFF2-40B4-BE49-F238E27FC236}">
                <a16:creationId xmlns:a16="http://schemas.microsoft.com/office/drawing/2014/main" id="{387BFF04-2222-6144-83EC-25CBB87B8246}"/>
              </a:ext>
            </a:extLst>
          </p:cNvPr>
          <p:cNvSpPr/>
          <p:nvPr/>
        </p:nvSpPr>
        <p:spPr>
          <a:xfrm>
            <a:off x="8481441" y="4325018"/>
            <a:ext cx="2120721" cy="1257244"/>
          </a:xfrm>
          <a:prstGeom prst="bentUpArrow">
            <a:avLst/>
          </a:prstGeom>
          <a:solidFill>
            <a:srgbClr val="171600"/>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rbel" panose="020B0503020204020204"/>
              <a:ea typeface="+mn-ea"/>
              <a:cs typeface="+mn-cs"/>
            </a:endParaRPr>
          </a:p>
        </p:txBody>
      </p:sp>
      <p:sp>
        <p:nvSpPr>
          <p:cNvPr id="15" name="Bent Up Arrow 14">
            <a:extLst>
              <a:ext uri="{FF2B5EF4-FFF2-40B4-BE49-F238E27FC236}">
                <a16:creationId xmlns:a16="http://schemas.microsoft.com/office/drawing/2014/main" id="{1EB8007E-54A1-4B4F-BDEE-E0406C354169}"/>
              </a:ext>
            </a:extLst>
          </p:cNvPr>
          <p:cNvSpPr/>
          <p:nvPr/>
        </p:nvSpPr>
        <p:spPr>
          <a:xfrm flipH="1">
            <a:off x="2323546" y="4325018"/>
            <a:ext cx="2120400" cy="1257244"/>
          </a:xfrm>
          <a:prstGeom prst="bentUpArrow">
            <a:avLst/>
          </a:prstGeom>
          <a:solidFill>
            <a:srgbClr val="171600"/>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rbel" panose="020B0503020204020204"/>
              <a:ea typeface="+mn-ea"/>
              <a:cs typeface="+mn-cs"/>
            </a:endParaRPr>
          </a:p>
        </p:txBody>
      </p:sp>
      <p:sp>
        <p:nvSpPr>
          <p:cNvPr id="16" name="Down Arrow 15">
            <a:extLst>
              <a:ext uri="{FF2B5EF4-FFF2-40B4-BE49-F238E27FC236}">
                <a16:creationId xmlns:a16="http://schemas.microsoft.com/office/drawing/2014/main" id="{F57488D3-9CE3-B945-AD4C-68FCBD12D533}"/>
              </a:ext>
            </a:extLst>
          </p:cNvPr>
          <p:cNvSpPr/>
          <p:nvPr/>
        </p:nvSpPr>
        <p:spPr>
          <a:xfrm flipV="1">
            <a:off x="6149378" y="4003818"/>
            <a:ext cx="626630" cy="672881"/>
          </a:xfrm>
          <a:prstGeom prst="downArrow">
            <a:avLst/>
          </a:prstGeom>
          <a:solidFill>
            <a:srgbClr val="171600"/>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orbel" panose="020B0503020204020204"/>
              <a:ea typeface="+mn-ea"/>
              <a:cs typeface="+mn-cs"/>
            </a:endParaRPr>
          </a:p>
        </p:txBody>
      </p:sp>
      <p:sp>
        <p:nvSpPr>
          <p:cNvPr id="17" name="Rounded Rectangle 16">
            <a:extLst>
              <a:ext uri="{FF2B5EF4-FFF2-40B4-BE49-F238E27FC236}">
                <a16:creationId xmlns:a16="http://schemas.microsoft.com/office/drawing/2014/main" id="{2129EB14-A6F3-E645-AEFB-6B1FFE60CC09}"/>
              </a:ext>
            </a:extLst>
          </p:cNvPr>
          <p:cNvSpPr/>
          <p:nvPr/>
        </p:nvSpPr>
        <p:spPr>
          <a:xfrm>
            <a:off x="4662853" y="4762045"/>
            <a:ext cx="3600000" cy="1260000"/>
          </a:xfrm>
          <a:prstGeom prst="roundRect">
            <a:avLst/>
          </a:prstGeom>
          <a:solidFill>
            <a:srgbClr val="266764"/>
          </a:solidFill>
          <a:ln w="12700" cap="flat" cmpd="sng" algn="ctr">
            <a:solidFill>
              <a:srgbClr val="26676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FFFF"/>
                </a:solidFill>
                <a:effectLst/>
                <a:uLnTx/>
                <a:uFillTx/>
                <a:latin typeface="Corbel" panose="020B0503020204020204"/>
                <a:ea typeface="+mn-ea"/>
                <a:cs typeface="+mn-cs"/>
              </a:rPr>
              <a:t>InfoSec</a:t>
            </a:r>
          </a:p>
        </p:txBody>
      </p:sp>
    </p:spTree>
    <p:extLst>
      <p:ext uri="{BB962C8B-B14F-4D97-AF65-F5344CB8AC3E}">
        <p14:creationId xmlns:p14="http://schemas.microsoft.com/office/powerpoint/2010/main" val="99760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p:txBody>
          <a:bodyPr/>
          <a:lstStyle/>
          <a:p>
            <a:r>
              <a:rPr lang="nb-NO" dirty="0" err="1"/>
              <a:t>Metamorphosis</a:t>
            </a:r>
            <a:endParaRPr lang="en-US" dirty="0"/>
          </a:p>
        </p:txBody>
      </p:sp>
      <p:pic>
        <p:nvPicPr>
          <p:cNvPr id="6" name="Picture 5">
            <a:extLst>
              <a:ext uri="{FF2B5EF4-FFF2-40B4-BE49-F238E27FC236}">
                <a16:creationId xmlns:a16="http://schemas.microsoft.com/office/drawing/2014/main" id="{21757AD2-48B9-6B46-8E60-6230C5E3C45A}"/>
              </a:ext>
            </a:extLst>
          </p:cNvPr>
          <p:cNvPicPr>
            <a:picLocks noChangeAspect="1"/>
          </p:cNvPicPr>
          <p:nvPr/>
        </p:nvPicPr>
        <p:blipFill>
          <a:blip r:embed="rId2"/>
          <a:stretch>
            <a:fillRect/>
          </a:stretch>
        </p:blipFill>
        <p:spPr>
          <a:xfrm>
            <a:off x="1110520" y="1469572"/>
            <a:ext cx="10820400" cy="6553200"/>
          </a:xfrm>
          <a:prstGeom prst="rect">
            <a:avLst/>
          </a:prstGeom>
        </p:spPr>
      </p:pic>
    </p:spTree>
    <p:extLst>
      <p:ext uri="{BB962C8B-B14F-4D97-AF65-F5344CB8AC3E}">
        <p14:creationId xmlns:p14="http://schemas.microsoft.com/office/powerpoint/2010/main" val="645346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p:txBody>
          <a:bodyPr/>
          <a:lstStyle/>
          <a:p>
            <a:r>
              <a:rPr lang="nb-NO" dirty="0"/>
              <a:t>The Cyber Kill Chain</a:t>
            </a:r>
            <a:endParaRPr lang="en-US" dirty="0"/>
          </a:p>
        </p:txBody>
      </p:sp>
      <p:pic>
        <p:nvPicPr>
          <p:cNvPr id="4" name="Picture 3">
            <a:extLst>
              <a:ext uri="{FF2B5EF4-FFF2-40B4-BE49-F238E27FC236}">
                <a16:creationId xmlns:a16="http://schemas.microsoft.com/office/drawing/2014/main" id="{D091B271-EE6C-5B4A-8292-FDF2C7742753}"/>
              </a:ext>
            </a:extLst>
          </p:cNvPr>
          <p:cNvPicPr>
            <a:picLocks noChangeAspect="1"/>
          </p:cNvPicPr>
          <p:nvPr/>
        </p:nvPicPr>
        <p:blipFill>
          <a:blip r:embed="rId2"/>
          <a:stretch>
            <a:fillRect/>
          </a:stretch>
        </p:blipFill>
        <p:spPr>
          <a:xfrm>
            <a:off x="777724" y="1421394"/>
            <a:ext cx="11343058" cy="5373028"/>
          </a:xfrm>
          <a:prstGeom prst="rect">
            <a:avLst/>
          </a:prstGeom>
        </p:spPr>
      </p:pic>
    </p:spTree>
    <p:extLst>
      <p:ext uri="{BB962C8B-B14F-4D97-AF65-F5344CB8AC3E}">
        <p14:creationId xmlns:p14="http://schemas.microsoft.com/office/powerpoint/2010/main" val="737809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11">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3"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9" name="Rectangle 15">
            <a:extLst>
              <a:ext uri="{FF2B5EF4-FFF2-40B4-BE49-F238E27FC236}">
                <a16:creationId xmlns:a16="http://schemas.microsoft.com/office/drawing/2014/main" id="{1E954AF0-B5CC-4A16-ACDA-675B5694F2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9AA0BBE-6B45-1347-9A68-15F4098FD9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092" y="1451313"/>
            <a:ext cx="7768959" cy="3884480"/>
          </a:xfrm>
          <a:prstGeom prst="rect">
            <a:avLst/>
          </a:prstGeom>
        </p:spPr>
      </p:pic>
      <p:sp>
        <p:nvSpPr>
          <p:cNvPr id="30" name="Freeform 6">
            <a:extLst>
              <a:ext uri="{FF2B5EF4-FFF2-40B4-BE49-F238E27FC236}">
                <a16:creationId xmlns:a16="http://schemas.microsoft.com/office/drawing/2014/main" id="{325322DD-3792-4947-A96A-1B6D9D786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a:xfrm>
            <a:off x="8569666" y="1314922"/>
            <a:ext cx="3176246" cy="3000139"/>
          </a:xfrm>
        </p:spPr>
        <p:txBody>
          <a:bodyPr vert="horz" lIns="91440" tIns="45720" rIns="91440" bIns="45720" rtlCol="0" anchor="b">
            <a:normAutofit/>
          </a:bodyPr>
          <a:lstStyle/>
          <a:p>
            <a:r>
              <a:rPr lang="en-US" sz="4800" cap="all"/>
              <a:t>MITRE ATT&amp;CK</a:t>
            </a:r>
          </a:p>
        </p:txBody>
      </p:sp>
      <p:sp>
        <p:nvSpPr>
          <p:cNvPr id="6" name="TextBox 5">
            <a:extLst>
              <a:ext uri="{FF2B5EF4-FFF2-40B4-BE49-F238E27FC236}">
                <a16:creationId xmlns:a16="http://schemas.microsoft.com/office/drawing/2014/main" id="{8A9C39EE-A004-144C-8C84-B1F7078087AA}"/>
              </a:ext>
            </a:extLst>
          </p:cNvPr>
          <p:cNvSpPr txBox="1"/>
          <p:nvPr/>
        </p:nvSpPr>
        <p:spPr>
          <a:xfrm>
            <a:off x="8448085" y="6613318"/>
            <a:ext cx="3743915" cy="244682"/>
          </a:xfrm>
          <a:prstGeom prst="rect">
            <a:avLst/>
          </a:prstGeom>
          <a:noFill/>
        </p:spPr>
        <p:txBody>
          <a:bodyPr wrap="square" rtlCol="0">
            <a:spAutoFit/>
          </a:bodyPr>
          <a:lstStyle/>
          <a:p>
            <a:pPr>
              <a:lnSpc>
                <a:spcPct val="90000"/>
              </a:lnSpc>
              <a:spcAft>
                <a:spcPts val="600"/>
              </a:spcAft>
            </a:pPr>
            <a:r>
              <a:rPr lang="nb-NO" sz="1100">
                <a:hlinkClick r:id="rId4"/>
              </a:rPr>
              <a:t>https://mitre-attack.github.io/attack-navigator/enterprise/#</a:t>
            </a:r>
            <a:endParaRPr lang="en-US" sz="1100">
              <a:solidFill>
                <a:schemeClr val="bg1">
                  <a:lumMod val="95000"/>
                </a:schemeClr>
              </a:solidFill>
              <a:latin typeface="Montserrat" charset="0"/>
              <a:ea typeface="Montserrat" charset="0"/>
              <a:cs typeface="Montserrat" charset="0"/>
            </a:endParaRPr>
          </a:p>
        </p:txBody>
      </p:sp>
      <p:sp>
        <p:nvSpPr>
          <p:cNvPr id="7" name="Text Placeholder 3">
            <a:extLst>
              <a:ext uri="{FF2B5EF4-FFF2-40B4-BE49-F238E27FC236}">
                <a16:creationId xmlns:a16="http://schemas.microsoft.com/office/drawing/2014/main" id="{504635C7-C1C6-6043-8CB8-AE354B1BE203}"/>
              </a:ext>
            </a:extLst>
          </p:cNvPr>
          <p:cNvSpPr txBox="1">
            <a:spLocks/>
          </p:cNvSpPr>
          <p:nvPr/>
        </p:nvSpPr>
        <p:spPr>
          <a:xfrm>
            <a:off x="7824492" y="3782918"/>
            <a:ext cx="4991100" cy="3434126"/>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200" kern="1200" baseline="0">
                <a:solidFill>
                  <a:schemeClr val="tx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nb-NO" sz="2400" b="1" dirty="0"/>
              <a:t>Enterprise </a:t>
            </a:r>
            <a:r>
              <a:rPr lang="nb-NO" sz="2400" b="1" dirty="0" err="1"/>
              <a:t>Techniques</a:t>
            </a:r>
            <a:r>
              <a:rPr lang="nb-NO" sz="2400" dirty="0"/>
              <a:t>: 244</a:t>
            </a:r>
          </a:p>
          <a:p>
            <a:pPr>
              <a:spcAft>
                <a:spcPts val="600"/>
              </a:spcAft>
            </a:pPr>
            <a:r>
              <a:rPr lang="nb-NO" sz="2400" dirty="0"/>
              <a:t>Mobile </a:t>
            </a:r>
            <a:r>
              <a:rPr lang="nb-NO" sz="2400" dirty="0" err="1"/>
              <a:t>Techniques</a:t>
            </a:r>
            <a:r>
              <a:rPr lang="nb-NO" sz="2400" dirty="0"/>
              <a:t>: 67</a:t>
            </a:r>
          </a:p>
          <a:p>
            <a:pPr>
              <a:spcAft>
                <a:spcPts val="600"/>
              </a:spcAft>
            </a:pPr>
            <a:r>
              <a:rPr lang="nb-NO" sz="2400" dirty="0"/>
              <a:t>PRE-ATT&amp;CK </a:t>
            </a:r>
            <a:r>
              <a:rPr lang="nb-NO" sz="2400" dirty="0" err="1"/>
              <a:t>Techniques</a:t>
            </a:r>
            <a:r>
              <a:rPr lang="nb-NO" sz="2400" dirty="0"/>
              <a:t>: 174</a:t>
            </a:r>
            <a:endParaRPr lang="en-US" sz="2400" dirty="0"/>
          </a:p>
        </p:txBody>
      </p:sp>
    </p:spTree>
    <p:extLst>
      <p:ext uri="{BB962C8B-B14F-4D97-AF65-F5344CB8AC3E}">
        <p14:creationId xmlns:p14="http://schemas.microsoft.com/office/powerpoint/2010/main" val="394544176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p:txBody>
          <a:bodyPr/>
          <a:lstStyle/>
          <a:p>
            <a:r>
              <a:rPr lang="nb-NO" dirty="0"/>
              <a:t>NIST Cybersecurity Framework</a:t>
            </a:r>
            <a:endParaRPr lang="en-US" dirty="0"/>
          </a:p>
        </p:txBody>
      </p:sp>
      <p:pic>
        <p:nvPicPr>
          <p:cNvPr id="3" name="Picture 2">
            <a:extLst>
              <a:ext uri="{FF2B5EF4-FFF2-40B4-BE49-F238E27FC236}">
                <a16:creationId xmlns:a16="http://schemas.microsoft.com/office/drawing/2014/main" id="{4BD606F0-C58E-514F-B097-E5E7FAC65B11}"/>
              </a:ext>
            </a:extLst>
          </p:cNvPr>
          <p:cNvPicPr>
            <a:picLocks noChangeAspect="1"/>
          </p:cNvPicPr>
          <p:nvPr/>
        </p:nvPicPr>
        <p:blipFill>
          <a:blip r:embed="rId2"/>
          <a:stretch>
            <a:fillRect/>
          </a:stretch>
        </p:blipFill>
        <p:spPr>
          <a:xfrm>
            <a:off x="2448459" y="1428750"/>
            <a:ext cx="8128000" cy="5422900"/>
          </a:xfrm>
          <a:prstGeom prst="rect">
            <a:avLst/>
          </a:prstGeom>
        </p:spPr>
      </p:pic>
    </p:spTree>
    <p:extLst>
      <p:ext uri="{BB962C8B-B14F-4D97-AF65-F5344CB8AC3E}">
        <p14:creationId xmlns:p14="http://schemas.microsoft.com/office/powerpoint/2010/main" val="14228107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2FBA0C-62A8-AF48-8935-BF2FC35A69DB}"/>
              </a:ext>
            </a:extLst>
          </p:cNvPr>
          <p:cNvPicPr>
            <a:picLocks noChangeAspect="1"/>
          </p:cNvPicPr>
          <p:nvPr/>
        </p:nvPicPr>
        <p:blipFill>
          <a:blip r:embed="rId2"/>
          <a:stretch>
            <a:fillRect/>
          </a:stretch>
        </p:blipFill>
        <p:spPr>
          <a:xfrm>
            <a:off x="742295" y="294078"/>
            <a:ext cx="11393061" cy="6269843"/>
          </a:xfrm>
          <a:prstGeom prst="rect">
            <a:avLst/>
          </a:prstGeom>
        </p:spPr>
      </p:pic>
    </p:spTree>
    <p:extLst>
      <p:ext uri="{BB962C8B-B14F-4D97-AF65-F5344CB8AC3E}">
        <p14:creationId xmlns:p14="http://schemas.microsoft.com/office/powerpoint/2010/main" val="324028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p:txBody>
          <a:bodyPr/>
          <a:lstStyle/>
          <a:p>
            <a:r>
              <a:rPr lang="en-US" dirty="0">
                <a:solidFill>
                  <a:srgbClr val="202124"/>
                </a:solidFill>
                <a:latin typeface="Arial" panose="02020603050405020304" pitchFamily="18" charset="0"/>
                <a:cs typeface="Arial" panose="02020603050405020304" pitchFamily="18" charset="0"/>
              </a:rPr>
              <a:t>Live in G2 Ocean</a:t>
            </a:r>
          </a:p>
        </p:txBody>
      </p:sp>
      <p:sp>
        <p:nvSpPr>
          <p:cNvPr id="4" name="OTLSHAPE_TB_00000000000000000000000000000000_LeftEndCaps">
            <a:extLst>
              <a:ext uri="{FF2B5EF4-FFF2-40B4-BE49-F238E27FC236}">
                <a16:creationId xmlns:a16="http://schemas.microsoft.com/office/drawing/2014/main" id="{E008EDDD-CACC-F54B-8C05-6787A7BA8288}"/>
              </a:ext>
            </a:extLst>
          </p:cNvPr>
          <p:cNvSpPr/>
          <p:nvPr>
            <p:custDataLst>
              <p:tags r:id="rId1"/>
            </p:custDataLst>
          </p:nvPr>
        </p:nvSpPr>
        <p:spPr>
          <a:xfrm>
            <a:off x="1047750" y="6070600"/>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2018</a:t>
            </a:r>
          </a:p>
        </p:txBody>
      </p:sp>
      <p:sp>
        <p:nvSpPr>
          <p:cNvPr id="6" name="OTLSHAPE_TB_00000000000000000000000000000000_ScaleContainer">
            <a:extLst>
              <a:ext uri="{FF2B5EF4-FFF2-40B4-BE49-F238E27FC236}">
                <a16:creationId xmlns:a16="http://schemas.microsoft.com/office/drawing/2014/main" id="{F268E73A-3165-3147-A8D6-58F8C0B46916}"/>
              </a:ext>
            </a:extLst>
          </p:cNvPr>
          <p:cNvSpPr/>
          <p:nvPr>
            <p:custDataLst>
              <p:tags r:id="rId2"/>
            </p:custDataLst>
          </p:nvPr>
        </p:nvSpPr>
        <p:spPr>
          <a:xfrm>
            <a:off x="1625600" y="5981700"/>
            <a:ext cx="10274300" cy="381000"/>
          </a:xfrm>
          <a:prstGeom prst="roundRect">
            <a:avLst/>
          </a:prstGeom>
          <a:solidFill>
            <a:srgbClr val="593E70">
              <a:alpha val="100000"/>
            </a:srgbClr>
          </a:solidFill>
        </p:spPr>
      </p:sp>
      <p:sp>
        <p:nvSpPr>
          <p:cNvPr id="7" name="OTLSHAPE_TB_00000000000000000000000000000000_ElapsedTime">
            <a:extLst>
              <a:ext uri="{FF2B5EF4-FFF2-40B4-BE49-F238E27FC236}">
                <a16:creationId xmlns:a16="http://schemas.microsoft.com/office/drawing/2014/main" id="{9AB62103-F813-264A-AB01-0EB76437B894}"/>
              </a:ext>
            </a:extLst>
          </p:cNvPr>
          <p:cNvSpPr/>
          <p:nvPr>
            <p:custDataLst>
              <p:tags r:id="rId3"/>
            </p:custDataLst>
          </p:nvPr>
        </p:nvSpPr>
        <p:spPr>
          <a:xfrm>
            <a:off x="1625600" y="5981700"/>
            <a:ext cx="9347200" cy="381000"/>
          </a:xfrm>
          <a:prstGeom prst="roundRect">
            <a:avLst/>
          </a:prstGeom>
          <a:solidFill>
            <a:srgbClr val="000000">
              <a:alpha val="30000"/>
            </a:srgbClr>
          </a:solidFill>
        </p:spPr>
      </p:sp>
      <p:sp>
        <p:nvSpPr>
          <p:cNvPr id="8" name="OTLSHAPE_TB_00000000000000000000000000000000_TodayMarkerShape">
            <a:extLst>
              <a:ext uri="{FF2B5EF4-FFF2-40B4-BE49-F238E27FC236}">
                <a16:creationId xmlns:a16="http://schemas.microsoft.com/office/drawing/2014/main" id="{C0CEB23D-80F5-1B4E-B55A-38A19FA889AD}"/>
              </a:ext>
            </a:extLst>
          </p:cNvPr>
          <p:cNvSpPr/>
          <p:nvPr>
            <p:custDataLst>
              <p:tags r:id="rId4"/>
            </p:custDataLst>
          </p:nvPr>
        </p:nvSpPr>
        <p:spPr>
          <a:xfrm>
            <a:off x="10922000" y="6362700"/>
            <a:ext cx="114300" cy="127000"/>
          </a:xfrm>
          <a:prstGeom prst="triangle">
            <a:avLst/>
          </a:prstGeom>
          <a:solidFill>
            <a:srgbClr val="FF0000">
              <a:alpha val="100000"/>
            </a:srgbClr>
          </a:solidFill>
        </p:spPr>
      </p:sp>
      <p:sp>
        <p:nvSpPr>
          <p:cNvPr id="9" name="OTLSHAPE_TB_00000000000000000000000000000000_TodayMarkerText">
            <a:extLst>
              <a:ext uri="{FF2B5EF4-FFF2-40B4-BE49-F238E27FC236}">
                <a16:creationId xmlns:a16="http://schemas.microsoft.com/office/drawing/2014/main" id="{1581A581-CD0E-2D41-B733-CA3473F32A1A}"/>
              </a:ext>
            </a:extLst>
          </p:cNvPr>
          <p:cNvSpPr/>
          <p:nvPr>
            <p:custDataLst>
              <p:tags r:id="rId5"/>
            </p:custDataLst>
          </p:nvPr>
        </p:nvSpPr>
        <p:spPr>
          <a:xfrm>
            <a:off x="10731500" y="6489700"/>
            <a:ext cx="482600" cy="165100"/>
          </a:xfrm>
          <a:prstGeom prst="rect">
            <a:avLst/>
          </a:prstGeom>
          <a:noFill/>
        </p:spPr>
        <p:txBody>
          <a:bodyPr vert="horz" wrap="none" lIns="0" tIns="0" rIns="0" bIns="0" rtlCol="0" anchor="ctr" anchorCtr="0">
            <a:spAutoFit/>
          </a:bodyPr>
          <a:lstStyle/>
          <a:p>
            <a:pPr algn="ctr"/>
            <a:r>
              <a:rPr lang="en-US" sz="1100" b="0" i="0" u="none">
                <a:solidFill>
                  <a:srgbClr val="000000">
                    <a:alpha val="100000"/>
                  </a:srgbClr>
                </a:solidFill>
                <a:latin typeface="Arial" panose="02040604050505020304" pitchFamily="18" charset="0"/>
              </a:rPr>
              <a:t>Today</a:t>
            </a:r>
          </a:p>
        </p:txBody>
      </p:sp>
      <p:sp>
        <p:nvSpPr>
          <p:cNvPr id="10" name="OTLSHAPE_TB_00000000000000000000000000000000_TimescaleInterval1">
            <a:extLst>
              <a:ext uri="{FF2B5EF4-FFF2-40B4-BE49-F238E27FC236}">
                <a16:creationId xmlns:a16="http://schemas.microsoft.com/office/drawing/2014/main" id="{60B13CE1-E874-AF42-ACB1-B9E215F1D83A}"/>
              </a:ext>
            </a:extLst>
          </p:cNvPr>
          <p:cNvSpPr/>
          <p:nvPr>
            <p:custDataLst>
              <p:tags r:id="rId6"/>
            </p:custDataLst>
          </p:nvPr>
        </p:nvSpPr>
        <p:spPr>
          <a:xfrm>
            <a:off x="1689100" y="60960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Nov</a:t>
            </a:r>
          </a:p>
        </p:txBody>
      </p:sp>
      <p:cxnSp>
        <p:nvCxnSpPr>
          <p:cNvPr id="11" name="OTLSHAPE_TB_00000000000000000000000000000000_Separator1">
            <a:extLst>
              <a:ext uri="{FF2B5EF4-FFF2-40B4-BE49-F238E27FC236}">
                <a16:creationId xmlns:a16="http://schemas.microsoft.com/office/drawing/2014/main" id="{BEB83C0B-3824-CE45-B5E7-53FDE5B2EC3F}"/>
              </a:ext>
            </a:extLst>
          </p:cNvPr>
          <p:cNvCxnSpPr/>
          <p:nvPr>
            <p:custDataLst>
              <p:tags r:id="rId7"/>
            </p:custDataLst>
          </p:nvPr>
        </p:nvCxnSpPr>
        <p:spPr>
          <a:xfrm>
            <a:off x="3098800" y="60706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2" name="OTLSHAPE_TB_00000000000000000000000000000000_TimescaleInterval2">
            <a:extLst>
              <a:ext uri="{FF2B5EF4-FFF2-40B4-BE49-F238E27FC236}">
                <a16:creationId xmlns:a16="http://schemas.microsoft.com/office/drawing/2014/main" id="{D027A2C6-9189-E94B-9DED-BF3E93808DFC}"/>
              </a:ext>
            </a:extLst>
          </p:cNvPr>
          <p:cNvSpPr/>
          <p:nvPr>
            <p:custDataLst>
              <p:tags r:id="rId8"/>
            </p:custDataLst>
          </p:nvPr>
        </p:nvSpPr>
        <p:spPr>
          <a:xfrm>
            <a:off x="3162300" y="60960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2019</a:t>
            </a:r>
          </a:p>
        </p:txBody>
      </p:sp>
      <p:cxnSp>
        <p:nvCxnSpPr>
          <p:cNvPr id="13" name="OTLSHAPE_TB_00000000000000000000000000000000_Separator2">
            <a:extLst>
              <a:ext uri="{FF2B5EF4-FFF2-40B4-BE49-F238E27FC236}">
                <a16:creationId xmlns:a16="http://schemas.microsoft.com/office/drawing/2014/main" id="{A440C72A-56D0-E048-9723-39BABC9EC499}"/>
              </a:ext>
            </a:extLst>
          </p:cNvPr>
          <p:cNvCxnSpPr/>
          <p:nvPr>
            <p:custDataLst>
              <p:tags r:id="rId9"/>
            </p:custDataLst>
          </p:nvPr>
        </p:nvCxnSpPr>
        <p:spPr>
          <a:xfrm>
            <a:off x="4521200" y="60706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4" name="OTLSHAPE_TB_00000000000000000000000000000000_TimescaleInterval3">
            <a:extLst>
              <a:ext uri="{FF2B5EF4-FFF2-40B4-BE49-F238E27FC236}">
                <a16:creationId xmlns:a16="http://schemas.microsoft.com/office/drawing/2014/main" id="{37CDE673-9AA6-AC43-BEC4-2723F2BB90CD}"/>
              </a:ext>
            </a:extLst>
          </p:cNvPr>
          <p:cNvSpPr/>
          <p:nvPr>
            <p:custDataLst>
              <p:tags r:id="rId10"/>
            </p:custDataLst>
          </p:nvPr>
        </p:nvSpPr>
        <p:spPr>
          <a:xfrm>
            <a:off x="4584700" y="6096000"/>
            <a:ext cx="241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Mar</a:t>
            </a:r>
          </a:p>
        </p:txBody>
      </p:sp>
      <p:cxnSp>
        <p:nvCxnSpPr>
          <p:cNvPr id="15" name="OTLSHAPE_TB_00000000000000000000000000000000_Separator3">
            <a:extLst>
              <a:ext uri="{FF2B5EF4-FFF2-40B4-BE49-F238E27FC236}">
                <a16:creationId xmlns:a16="http://schemas.microsoft.com/office/drawing/2014/main" id="{D59C01EA-75B8-3340-A21F-7B7EECC5A6AE}"/>
              </a:ext>
            </a:extLst>
          </p:cNvPr>
          <p:cNvCxnSpPr/>
          <p:nvPr>
            <p:custDataLst>
              <p:tags r:id="rId11"/>
            </p:custDataLst>
          </p:nvPr>
        </p:nvCxnSpPr>
        <p:spPr>
          <a:xfrm>
            <a:off x="5994400" y="60706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6" name="OTLSHAPE_TB_00000000000000000000000000000000_TimescaleInterval4">
            <a:extLst>
              <a:ext uri="{FF2B5EF4-FFF2-40B4-BE49-F238E27FC236}">
                <a16:creationId xmlns:a16="http://schemas.microsoft.com/office/drawing/2014/main" id="{82D1FB76-532E-4C4B-8CDB-06FAC5211B45}"/>
              </a:ext>
            </a:extLst>
          </p:cNvPr>
          <p:cNvSpPr/>
          <p:nvPr>
            <p:custDataLst>
              <p:tags r:id="rId12"/>
            </p:custDataLst>
          </p:nvPr>
        </p:nvSpPr>
        <p:spPr>
          <a:xfrm>
            <a:off x="6057900" y="60960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May</a:t>
            </a:r>
          </a:p>
        </p:txBody>
      </p:sp>
      <p:cxnSp>
        <p:nvCxnSpPr>
          <p:cNvPr id="17" name="OTLSHAPE_TB_00000000000000000000000000000000_Separator4">
            <a:extLst>
              <a:ext uri="{FF2B5EF4-FFF2-40B4-BE49-F238E27FC236}">
                <a16:creationId xmlns:a16="http://schemas.microsoft.com/office/drawing/2014/main" id="{814C407C-AF26-AD44-9279-688EB3645F9A}"/>
              </a:ext>
            </a:extLst>
          </p:cNvPr>
          <p:cNvCxnSpPr/>
          <p:nvPr>
            <p:custDataLst>
              <p:tags r:id="rId13"/>
            </p:custDataLst>
          </p:nvPr>
        </p:nvCxnSpPr>
        <p:spPr>
          <a:xfrm>
            <a:off x="7467600" y="60706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8" name="OTLSHAPE_TB_00000000000000000000000000000000_TimescaleInterval5">
            <a:extLst>
              <a:ext uri="{FF2B5EF4-FFF2-40B4-BE49-F238E27FC236}">
                <a16:creationId xmlns:a16="http://schemas.microsoft.com/office/drawing/2014/main" id="{C44B7F80-B667-F442-A459-D1D6F9109BD2}"/>
              </a:ext>
            </a:extLst>
          </p:cNvPr>
          <p:cNvSpPr/>
          <p:nvPr>
            <p:custDataLst>
              <p:tags r:id="rId14"/>
            </p:custDataLst>
          </p:nvPr>
        </p:nvSpPr>
        <p:spPr>
          <a:xfrm>
            <a:off x="7531100" y="6096000"/>
            <a:ext cx="241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Jul</a:t>
            </a:r>
          </a:p>
        </p:txBody>
      </p:sp>
      <p:cxnSp>
        <p:nvCxnSpPr>
          <p:cNvPr id="19" name="OTLSHAPE_TB_00000000000000000000000000000000_Separator5">
            <a:extLst>
              <a:ext uri="{FF2B5EF4-FFF2-40B4-BE49-F238E27FC236}">
                <a16:creationId xmlns:a16="http://schemas.microsoft.com/office/drawing/2014/main" id="{31A518B5-D520-5E4A-9052-E4AC717B7D09}"/>
              </a:ext>
            </a:extLst>
          </p:cNvPr>
          <p:cNvCxnSpPr/>
          <p:nvPr>
            <p:custDataLst>
              <p:tags r:id="rId15"/>
            </p:custDataLst>
          </p:nvPr>
        </p:nvCxnSpPr>
        <p:spPr>
          <a:xfrm>
            <a:off x="8966200" y="60706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20" name="OTLSHAPE_TB_00000000000000000000000000000000_TimescaleInterval6">
            <a:extLst>
              <a:ext uri="{FF2B5EF4-FFF2-40B4-BE49-F238E27FC236}">
                <a16:creationId xmlns:a16="http://schemas.microsoft.com/office/drawing/2014/main" id="{4AB60BC0-16B9-1643-A869-CFFBA300F057}"/>
              </a:ext>
            </a:extLst>
          </p:cNvPr>
          <p:cNvSpPr/>
          <p:nvPr>
            <p:custDataLst>
              <p:tags r:id="rId16"/>
            </p:custDataLst>
          </p:nvPr>
        </p:nvSpPr>
        <p:spPr>
          <a:xfrm>
            <a:off x="9029700" y="60960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Sep</a:t>
            </a:r>
          </a:p>
        </p:txBody>
      </p:sp>
      <p:cxnSp>
        <p:nvCxnSpPr>
          <p:cNvPr id="21" name="OTLSHAPE_TB_00000000000000000000000000000000_Separator6">
            <a:extLst>
              <a:ext uri="{FF2B5EF4-FFF2-40B4-BE49-F238E27FC236}">
                <a16:creationId xmlns:a16="http://schemas.microsoft.com/office/drawing/2014/main" id="{F8A0D2E5-2724-194F-BD29-41F67C812712}"/>
              </a:ext>
            </a:extLst>
          </p:cNvPr>
          <p:cNvCxnSpPr/>
          <p:nvPr>
            <p:custDataLst>
              <p:tags r:id="rId17"/>
            </p:custDataLst>
          </p:nvPr>
        </p:nvCxnSpPr>
        <p:spPr>
          <a:xfrm>
            <a:off x="10439400" y="60706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22" name="OTLSHAPE_TB_00000000000000000000000000000000_TimescaleInterval7">
            <a:extLst>
              <a:ext uri="{FF2B5EF4-FFF2-40B4-BE49-F238E27FC236}">
                <a16:creationId xmlns:a16="http://schemas.microsoft.com/office/drawing/2014/main" id="{F77C2BBA-BF60-4F4F-87C7-2DB43CA16D43}"/>
              </a:ext>
            </a:extLst>
          </p:cNvPr>
          <p:cNvSpPr/>
          <p:nvPr>
            <p:custDataLst>
              <p:tags r:id="rId18"/>
            </p:custDataLst>
          </p:nvPr>
        </p:nvSpPr>
        <p:spPr>
          <a:xfrm>
            <a:off x="10502900" y="60960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Nov</a:t>
            </a:r>
          </a:p>
        </p:txBody>
      </p:sp>
      <p:cxnSp>
        <p:nvCxnSpPr>
          <p:cNvPr id="23" name="OTLSHAPE_M_78192346a1a44bd38b71ef63613d431b_Connector1">
            <a:extLst>
              <a:ext uri="{FF2B5EF4-FFF2-40B4-BE49-F238E27FC236}">
                <a16:creationId xmlns:a16="http://schemas.microsoft.com/office/drawing/2014/main" id="{E4D1DBD1-C16C-154C-A124-73BBF9D84E81}"/>
              </a:ext>
            </a:extLst>
          </p:cNvPr>
          <p:cNvCxnSpPr/>
          <p:nvPr>
            <p:custDataLst>
              <p:tags r:id="rId19"/>
            </p:custDataLst>
          </p:nvPr>
        </p:nvCxnSpPr>
        <p:spPr>
          <a:xfrm>
            <a:off x="8267700" y="5461000"/>
            <a:ext cx="0" cy="520700"/>
          </a:xfrm>
          <a:prstGeom prst="line">
            <a:avLst/>
          </a:prstGeom>
          <a:ln w="12700" cap="flat" cmpd="sng" algn="ctr">
            <a:solidFill>
              <a:srgbClr val="80B9DE">
                <a:alpha val="100000"/>
              </a:srgbClr>
            </a:solidFill>
            <a:prstDash val="solid"/>
            <a:headEnd type="none" w="med" len="med"/>
            <a:tailEnd type="none" w="med" len="med"/>
          </a:ln>
        </p:spPr>
      </p:cxnSp>
      <p:cxnSp>
        <p:nvCxnSpPr>
          <p:cNvPr id="24" name="OTLSHAPE_M_a22ecc7a631848b4a1ccbcdca8ab5edd_Connector1">
            <a:extLst>
              <a:ext uri="{FF2B5EF4-FFF2-40B4-BE49-F238E27FC236}">
                <a16:creationId xmlns:a16="http://schemas.microsoft.com/office/drawing/2014/main" id="{244754D9-157D-534C-A9E3-45753DC16709}"/>
              </a:ext>
            </a:extLst>
          </p:cNvPr>
          <p:cNvCxnSpPr/>
          <p:nvPr>
            <p:custDataLst>
              <p:tags r:id="rId20"/>
            </p:custDataLst>
          </p:nvPr>
        </p:nvCxnSpPr>
        <p:spPr>
          <a:xfrm>
            <a:off x="9448800" y="5486400"/>
            <a:ext cx="0" cy="495300"/>
          </a:xfrm>
          <a:prstGeom prst="line">
            <a:avLst/>
          </a:prstGeom>
          <a:ln w="12700" cap="flat" cmpd="sng" algn="ctr">
            <a:solidFill>
              <a:srgbClr val="80B9DE">
                <a:alpha val="100000"/>
              </a:srgbClr>
            </a:solidFill>
            <a:prstDash val="solid"/>
            <a:headEnd type="none" w="med" len="med"/>
            <a:tailEnd type="none" w="med" len="med"/>
          </a:ln>
        </p:spPr>
      </p:cxnSp>
      <p:cxnSp>
        <p:nvCxnSpPr>
          <p:cNvPr id="25" name="OTLSHAPE_T_3ab55d587dcf42ca96e20b7ad7a57b73_HorizontalConnector1">
            <a:extLst>
              <a:ext uri="{FF2B5EF4-FFF2-40B4-BE49-F238E27FC236}">
                <a16:creationId xmlns:a16="http://schemas.microsoft.com/office/drawing/2014/main" id="{18338E5C-BCF9-EB47-81BB-A786C2F85184}"/>
              </a:ext>
            </a:extLst>
          </p:cNvPr>
          <p:cNvCxnSpPr/>
          <p:nvPr>
            <p:custDataLst>
              <p:tags r:id="rId21"/>
            </p:custDataLst>
          </p:nvPr>
        </p:nvCxnSpPr>
        <p:spPr>
          <a:xfrm>
            <a:off x="1282700" y="3048000"/>
            <a:ext cx="1371600" cy="0"/>
          </a:xfrm>
          <a:prstGeom prst="line">
            <a:avLst/>
          </a:prstGeom>
          <a:ln w="12700" cap="flat" cmpd="sng" algn="ctr">
            <a:solidFill>
              <a:srgbClr val="CCCCCC">
                <a:alpha val="100000"/>
              </a:srgbClr>
            </a:solidFill>
            <a:prstDash val="solid"/>
            <a:headEnd type="none" w="med" len="med"/>
            <a:tailEnd type="none" w="med" len="med"/>
          </a:ln>
        </p:spPr>
      </p:cxnSp>
      <p:cxnSp>
        <p:nvCxnSpPr>
          <p:cNvPr id="26" name="OTLSHAPE_T_99a789cda3eb49bda591d26183363450_HorizontalConnector1">
            <a:extLst>
              <a:ext uri="{FF2B5EF4-FFF2-40B4-BE49-F238E27FC236}">
                <a16:creationId xmlns:a16="http://schemas.microsoft.com/office/drawing/2014/main" id="{08382252-E373-A847-AF13-1E4C6B537C6A}"/>
              </a:ext>
            </a:extLst>
          </p:cNvPr>
          <p:cNvCxnSpPr/>
          <p:nvPr>
            <p:custDataLst>
              <p:tags r:id="rId22"/>
            </p:custDataLst>
          </p:nvPr>
        </p:nvCxnSpPr>
        <p:spPr>
          <a:xfrm>
            <a:off x="2019300" y="3378200"/>
            <a:ext cx="647700" cy="0"/>
          </a:xfrm>
          <a:prstGeom prst="line">
            <a:avLst/>
          </a:prstGeom>
          <a:ln w="12700" cap="flat" cmpd="sng" algn="ctr">
            <a:solidFill>
              <a:srgbClr val="CCCCCC">
                <a:alpha val="100000"/>
              </a:srgbClr>
            </a:solidFill>
            <a:prstDash val="solid"/>
            <a:headEnd type="none" w="med" len="med"/>
            <a:tailEnd type="none" w="med" len="med"/>
          </a:ln>
        </p:spPr>
      </p:cxnSp>
      <p:cxnSp>
        <p:nvCxnSpPr>
          <p:cNvPr id="27" name="OTLSHAPE_T_b66432b2702641e6b0e5302a30e1d439_HorizontalConnector1">
            <a:extLst>
              <a:ext uri="{FF2B5EF4-FFF2-40B4-BE49-F238E27FC236}">
                <a16:creationId xmlns:a16="http://schemas.microsoft.com/office/drawing/2014/main" id="{7FA92843-7950-FB41-976E-CB8055126BDC}"/>
              </a:ext>
            </a:extLst>
          </p:cNvPr>
          <p:cNvCxnSpPr/>
          <p:nvPr>
            <p:custDataLst>
              <p:tags r:id="rId23"/>
            </p:custDataLst>
          </p:nvPr>
        </p:nvCxnSpPr>
        <p:spPr>
          <a:xfrm>
            <a:off x="1778000" y="3708400"/>
            <a:ext cx="1701800" cy="0"/>
          </a:xfrm>
          <a:prstGeom prst="line">
            <a:avLst/>
          </a:prstGeom>
          <a:ln w="12700" cap="flat" cmpd="sng" algn="ctr">
            <a:solidFill>
              <a:srgbClr val="CCCCCC">
                <a:alpha val="100000"/>
              </a:srgbClr>
            </a:solidFill>
            <a:prstDash val="solid"/>
            <a:headEnd type="none" w="med" len="med"/>
            <a:tailEnd type="none" w="med" len="med"/>
          </a:ln>
        </p:spPr>
      </p:cxnSp>
      <p:cxnSp>
        <p:nvCxnSpPr>
          <p:cNvPr id="28" name="OTLSHAPE_T_3f41514a1f7047f0a350b40e61ccbe50_HorizontalConnector1">
            <a:extLst>
              <a:ext uri="{FF2B5EF4-FFF2-40B4-BE49-F238E27FC236}">
                <a16:creationId xmlns:a16="http://schemas.microsoft.com/office/drawing/2014/main" id="{8B2F5681-AD0F-1648-9301-41ED3901995D}"/>
              </a:ext>
            </a:extLst>
          </p:cNvPr>
          <p:cNvCxnSpPr/>
          <p:nvPr>
            <p:custDataLst>
              <p:tags r:id="rId24"/>
            </p:custDataLst>
          </p:nvPr>
        </p:nvCxnSpPr>
        <p:spPr>
          <a:xfrm>
            <a:off x="1778000" y="4038600"/>
            <a:ext cx="2743200" cy="0"/>
          </a:xfrm>
          <a:prstGeom prst="line">
            <a:avLst/>
          </a:prstGeom>
          <a:ln w="12700" cap="flat" cmpd="sng" algn="ctr">
            <a:solidFill>
              <a:srgbClr val="CCCCCC">
                <a:alpha val="100000"/>
              </a:srgbClr>
            </a:solidFill>
            <a:prstDash val="solid"/>
            <a:headEnd type="none" w="med" len="med"/>
            <a:tailEnd type="none" w="med" len="med"/>
          </a:ln>
        </p:spPr>
      </p:cxnSp>
      <p:cxnSp>
        <p:nvCxnSpPr>
          <p:cNvPr id="29" name="OTLSHAPE_T_3638b4a5035f45dc915a6ff734175f01_HorizontalConnector1">
            <a:extLst>
              <a:ext uri="{FF2B5EF4-FFF2-40B4-BE49-F238E27FC236}">
                <a16:creationId xmlns:a16="http://schemas.microsoft.com/office/drawing/2014/main" id="{0D2CB610-FEEE-094B-8913-2FA6B67814CA}"/>
              </a:ext>
            </a:extLst>
          </p:cNvPr>
          <p:cNvCxnSpPr/>
          <p:nvPr>
            <p:custDataLst>
              <p:tags r:id="rId25"/>
            </p:custDataLst>
          </p:nvPr>
        </p:nvCxnSpPr>
        <p:spPr>
          <a:xfrm>
            <a:off x="1778000" y="4368800"/>
            <a:ext cx="3225800" cy="0"/>
          </a:xfrm>
          <a:prstGeom prst="line">
            <a:avLst/>
          </a:prstGeom>
          <a:ln w="12700" cap="flat" cmpd="sng" algn="ctr">
            <a:solidFill>
              <a:srgbClr val="CCCCCC">
                <a:alpha val="100000"/>
              </a:srgbClr>
            </a:solidFill>
            <a:prstDash val="solid"/>
            <a:headEnd type="none" w="med" len="med"/>
            <a:tailEnd type="none" w="med" len="med"/>
          </a:ln>
        </p:spPr>
      </p:cxnSp>
      <p:cxnSp>
        <p:nvCxnSpPr>
          <p:cNvPr id="30" name="OTLSHAPE_T_d2cf04aa3daa43f3b81f15edb8b361d0_HorizontalConnector1">
            <a:extLst>
              <a:ext uri="{FF2B5EF4-FFF2-40B4-BE49-F238E27FC236}">
                <a16:creationId xmlns:a16="http://schemas.microsoft.com/office/drawing/2014/main" id="{35B81706-C4DB-EA45-9D26-952CF5BC2E53}"/>
              </a:ext>
            </a:extLst>
          </p:cNvPr>
          <p:cNvCxnSpPr/>
          <p:nvPr>
            <p:custDataLst>
              <p:tags r:id="rId26"/>
            </p:custDataLst>
          </p:nvPr>
        </p:nvCxnSpPr>
        <p:spPr>
          <a:xfrm>
            <a:off x="2997200" y="4699000"/>
            <a:ext cx="4178300" cy="0"/>
          </a:xfrm>
          <a:prstGeom prst="line">
            <a:avLst/>
          </a:prstGeom>
          <a:ln w="12700" cap="flat" cmpd="sng" algn="ctr">
            <a:solidFill>
              <a:srgbClr val="CCCCCC">
                <a:alpha val="100000"/>
              </a:srgbClr>
            </a:solidFill>
            <a:prstDash val="solid"/>
            <a:headEnd type="none" w="med" len="med"/>
            <a:tailEnd type="none" w="med" len="med"/>
          </a:ln>
        </p:spPr>
      </p:cxnSp>
      <p:cxnSp>
        <p:nvCxnSpPr>
          <p:cNvPr id="31" name="OTLSHAPE_T_f0a66eb4c0314a289238d680aca3fc31_HorizontalConnector1">
            <a:extLst>
              <a:ext uri="{FF2B5EF4-FFF2-40B4-BE49-F238E27FC236}">
                <a16:creationId xmlns:a16="http://schemas.microsoft.com/office/drawing/2014/main" id="{DFC1681A-C20F-AA40-8E42-9A3155A17F9B}"/>
              </a:ext>
            </a:extLst>
          </p:cNvPr>
          <p:cNvCxnSpPr/>
          <p:nvPr>
            <p:custDataLst>
              <p:tags r:id="rId27"/>
            </p:custDataLst>
          </p:nvPr>
        </p:nvCxnSpPr>
        <p:spPr>
          <a:xfrm>
            <a:off x="2387600" y="5029200"/>
            <a:ext cx="6883400" cy="0"/>
          </a:xfrm>
          <a:prstGeom prst="line">
            <a:avLst/>
          </a:prstGeom>
          <a:ln w="12700" cap="flat" cmpd="sng" algn="ctr">
            <a:solidFill>
              <a:srgbClr val="CCCCCC">
                <a:alpha val="100000"/>
              </a:srgbClr>
            </a:solidFill>
            <a:prstDash val="solid"/>
            <a:headEnd type="none" w="med" len="med"/>
            <a:tailEnd type="none" w="med" len="med"/>
          </a:ln>
        </p:spPr>
      </p:cxnSp>
      <p:cxnSp>
        <p:nvCxnSpPr>
          <p:cNvPr id="32" name="OTLSHAPE_T_7bd71fb1190943db9bcf8dbf009ffcfc_LeftVerticalConnector1">
            <a:extLst>
              <a:ext uri="{FF2B5EF4-FFF2-40B4-BE49-F238E27FC236}">
                <a16:creationId xmlns:a16="http://schemas.microsoft.com/office/drawing/2014/main" id="{2542E534-152C-7C49-ADBE-9865C8652DC2}"/>
              </a:ext>
            </a:extLst>
          </p:cNvPr>
          <p:cNvCxnSpPr/>
          <p:nvPr>
            <p:custDataLst>
              <p:tags r:id="rId28"/>
            </p:custDataLst>
          </p:nvPr>
        </p:nvCxnSpPr>
        <p:spPr>
          <a:xfrm>
            <a:off x="1625600" y="2679700"/>
            <a:ext cx="0" cy="622300"/>
          </a:xfrm>
          <a:prstGeom prst="line">
            <a:avLst/>
          </a:prstGeom>
          <a:ln w="12700" cap="flat" cmpd="sng" algn="ctr">
            <a:solidFill>
              <a:srgbClr val="CCCCCC">
                <a:alpha val="100000"/>
              </a:srgbClr>
            </a:solidFill>
            <a:prstDash val="solid"/>
            <a:headEnd type="none" w="med" len="med"/>
            <a:tailEnd type="none" w="med" len="med"/>
          </a:ln>
        </p:spPr>
      </p:cxnSp>
      <p:cxnSp>
        <p:nvCxnSpPr>
          <p:cNvPr id="33" name="OTLSHAPE_T_7bd71fb1190943db9bcf8dbf009ffcfc_LeftVerticalConnector2">
            <a:extLst>
              <a:ext uri="{FF2B5EF4-FFF2-40B4-BE49-F238E27FC236}">
                <a16:creationId xmlns:a16="http://schemas.microsoft.com/office/drawing/2014/main" id="{ADE56C18-33C4-DF4B-ACEB-35184D9AE5E0}"/>
              </a:ext>
            </a:extLst>
          </p:cNvPr>
          <p:cNvCxnSpPr/>
          <p:nvPr>
            <p:custDataLst>
              <p:tags r:id="rId29"/>
            </p:custDataLst>
          </p:nvPr>
        </p:nvCxnSpPr>
        <p:spPr>
          <a:xfrm>
            <a:off x="1625600" y="3441700"/>
            <a:ext cx="0" cy="177800"/>
          </a:xfrm>
          <a:prstGeom prst="line">
            <a:avLst/>
          </a:prstGeom>
          <a:ln w="12700" cap="flat" cmpd="sng" algn="ctr">
            <a:solidFill>
              <a:srgbClr val="CCCCCC">
                <a:alpha val="100000"/>
              </a:srgbClr>
            </a:solidFill>
            <a:prstDash val="solid"/>
            <a:headEnd type="none" w="med" len="med"/>
            <a:tailEnd type="none" w="med" len="med"/>
          </a:ln>
        </p:spPr>
      </p:cxnSp>
      <p:cxnSp>
        <p:nvCxnSpPr>
          <p:cNvPr id="34" name="OTLSHAPE_T_7bd71fb1190943db9bcf8dbf009ffcfc_LeftVerticalConnector3">
            <a:extLst>
              <a:ext uri="{FF2B5EF4-FFF2-40B4-BE49-F238E27FC236}">
                <a16:creationId xmlns:a16="http://schemas.microsoft.com/office/drawing/2014/main" id="{E13A1CAC-F91A-B242-B01E-10FDBAE71703}"/>
              </a:ext>
            </a:extLst>
          </p:cNvPr>
          <p:cNvCxnSpPr/>
          <p:nvPr>
            <p:custDataLst>
              <p:tags r:id="rId30"/>
            </p:custDataLst>
          </p:nvPr>
        </p:nvCxnSpPr>
        <p:spPr>
          <a:xfrm>
            <a:off x="1625600" y="3771900"/>
            <a:ext cx="0" cy="177800"/>
          </a:xfrm>
          <a:prstGeom prst="line">
            <a:avLst/>
          </a:prstGeom>
          <a:ln w="12700" cap="flat" cmpd="sng" algn="ctr">
            <a:solidFill>
              <a:srgbClr val="CCCCCC">
                <a:alpha val="100000"/>
              </a:srgbClr>
            </a:solidFill>
            <a:prstDash val="solid"/>
            <a:headEnd type="none" w="med" len="med"/>
            <a:tailEnd type="none" w="med" len="med"/>
          </a:ln>
        </p:spPr>
      </p:cxnSp>
      <p:cxnSp>
        <p:nvCxnSpPr>
          <p:cNvPr id="35" name="OTLSHAPE_T_7bd71fb1190943db9bcf8dbf009ffcfc_LeftVerticalConnector4">
            <a:extLst>
              <a:ext uri="{FF2B5EF4-FFF2-40B4-BE49-F238E27FC236}">
                <a16:creationId xmlns:a16="http://schemas.microsoft.com/office/drawing/2014/main" id="{763C0ECC-AB64-C941-A6DA-30659C55270A}"/>
              </a:ext>
            </a:extLst>
          </p:cNvPr>
          <p:cNvCxnSpPr/>
          <p:nvPr>
            <p:custDataLst>
              <p:tags r:id="rId31"/>
            </p:custDataLst>
          </p:nvPr>
        </p:nvCxnSpPr>
        <p:spPr>
          <a:xfrm>
            <a:off x="1625600" y="4102100"/>
            <a:ext cx="0" cy="177800"/>
          </a:xfrm>
          <a:prstGeom prst="line">
            <a:avLst/>
          </a:prstGeom>
          <a:ln w="12700" cap="flat" cmpd="sng" algn="ctr">
            <a:solidFill>
              <a:srgbClr val="CCCCCC">
                <a:alpha val="100000"/>
              </a:srgbClr>
            </a:solidFill>
            <a:prstDash val="solid"/>
            <a:headEnd type="none" w="med" len="med"/>
            <a:tailEnd type="none" w="med" len="med"/>
          </a:ln>
        </p:spPr>
      </p:cxnSp>
      <p:cxnSp>
        <p:nvCxnSpPr>
          <p:cNvPr id="36" name="OTLSHAPE_T_7bd71fb1190943db9bcf8dbf009ffcfc_LeftVerticalConnector5">
            <a:extLst>
              <a:ext uri="{FF2B5EF4-FFF2-40B4-BE49-F238E27FC236}">
                <a16:creationId xmlns:a16="http://schemas.microsoft.com/office/drawing/2014/main" id="{282BA740-A6CA-C545-AC4B-0A4BEC0807A7}"/>
              </a:ext>
            </a:extLst>
          </p:cNvPr>
          <p:cNvCxnSpPr/>
          <p:nvPr>
            <p:custDataLst>
              <p:tags r:id="rId32"/>
            </p:custDataLst>
          </p:nvPr>
        </p:nvCxnSpPr>
        <p:spPr>
          <a:xfrm>
            <a:off x="1625600" y="4432300"/>
            <a:ext cx="0" cy="177800"/>
          </a:xfrm>
          <a:prstGeom prst="line">
            <a:avLst/>
          </a:prstGeom>
          <a:ln w="12700" cap="flat" cmpd="sng" algn="ctr">
            <a:solidFill>
              <a:srgbClr val="CCCCCC">
                <a:alpha val="100000"/>
              </a:srgbClr>
            </a:solidFill>
            <a:prstDash val="solid"/>
            <a:headEnd type="none" w="med" len="med"/>
            <a:tailEnd type="none" w="med" len="med"/>
          </a:ln>
        </p:spPr>
      </p:cxnSp>
      <p:cxnSp>
        <p:nvCxnSpPr>
          <p:cNvPr id="37" name="OTLSHAPE_T_7bd71fb1190943db9bcf8dbf009ffcfc_LeftVerticalConnector6">
            <a:extLst>
              <a:ext uri="{FF2B5EF4-FFF2-40B4-BE49-F238E27FC236}">
                <a16:creationId xmlns:a16="http://schemas.microsoft.com/office/drawing/2014/main" id="{B2246359-527B-3144-9872-C85F47AC74B6}"/>
              </a:ext>
            </a:extLst>
          </p:cNvPr>
          <p:cNvCxnSpPr/>
          <p:nvPr>
            <p:custDataLst>
              <p:tags r:id="rId33"/>
            </p:custDataLst>
          </p:nvPr>
        </p:nvCxnSpPr>
        <p:spPr>
          <a:xfrm>
            <a:off x="1625600" y="4762500"/>
            <a:ext cx="0" cy="177800"/>
          </a:xfrm>
          <a:prstGeom prst="line">
            <a:avLst/>
          </a:prstGeom>
          <a:ln w="12700" cap="flat" cmpd="sng" algn="ctr">
            <a:solidFill>
              <a:srgbClr val="CCCCCC">
                <a:alpha val="100000"/>
              </a:srgbClr>
            </a:solidFill>
            <a:prstDash val="solid"/>
            <a:headEnd type="none" w="med" len="med"/>
            <a:tailEnd type="none" w="med" len="med"/>
          </a:ln>
        </p:spPr>
      </p:cxnSp>
      <p:cxnSp>
        <p:nvCxnSpPr>
          <p:cNvPr id="38" name="OTLSHAPE_T_7bd71fb1190943db9bcf8dbf009ffcfc_LeftVerticalConnector7">
            <a:extLst>
              <a:ext uri="{FF2B5EF4-FFF2-40B4-BE49-F238E27FC236}">
                <a16:creationId xmlns:a16="http://schemas.microsoft.com/office/drawing/2014/main" id="{B2E9D477-97BB-7446-B45C-DDF4F8FD05D4}"/>
              </a:ext>
            </a:extLst>
          </p:cNvPr>
          <p:cNvCxnSpPr/>
          <p:nvPr>
            <p:custDataLst>
              <p:tags r:id="rId34"/>
            </p:custDataLst>
          </p:nvPr>
        </p:nvCxnSpPr>
        <p:spPr>
          <a:xfrm>
            <a:off x="1625600" y="5092700"/>
            <a:ext cx="0" cy="889000"/>
          </a:xfrm>
          <a:prstGeom prst="line">
            <a:avLst/>
          </a:prstGeom>
          <a:ln w="12700" cap="flat" cmpd="sng" algn="ctr">
            <a:solidFill>
              <a:srgbClr val="CCCCCC">
                <a:alpha val="100000"/>
              </a:srgbClr>
            </a:solidFill>
            <a:prstDash val="solid"/>
            <a:headEnd type="none" w="med" len="med"/>
            <a:tailEnd type="none" w="med" len="med"/>
          </a:ln>
        </p:spPr>
      </p:cxnSp>
      <p:cxnSp>
        <p:nvCxnSpPr>
          <p:cNvPr id="39" name="OTLSHAPE_T_7bd71fb1190943db9bcf8dbf009ffcfc_RightVerticalConnector1">
            <a:extLst>
              <a:ext uri="{FF2B5EF4-FFF2-40B4-BE49-F238E27FC236}">
                <a16:creationId xmlns:a16="http://schemas.microsoft.com/office/drawing/2014/main" id="{35E7BF9C-E6D8-E840-94AA-108E986D46C2}"/>
              </a:ext>
            </a:extLst>
          </p:cNvPr>
          <p:cNvCxnSpPr/>
          <p:nvPr>
            <p:custDataLst>
              <p:tags r:id="rId35"/>
            </p:custDataLst>
          </p:nvPr>
        </p:nvCxnSpPr>
        <p:spPr>
          <a:xfrm>
            <a:off x="11036300" y="2679700"/>
            <a:ext cx="0" cy="266700"/>
          </a:xfrm>
          <a:prstGeom prst="line">
            <a:avLst/>
          </a:prstGeom>
          <a:ln w="12700" cap="flat" cmpd="sng" algn="ctr">
            <a:solidFill>
              <a:srgbClr val="CCCCCC">
                <a:alpha val="100000"/>
              </a:srgbClr>
            </a:solidFill>
            <a:prstDash val="solid"/>
            <a:headEnd type="none" w="med" len="med"/>
            <a:tailEnd type="none" w="med" len="med"/>
          </a:ln>
        </p:spPr>
      </p:cxnSp>
      <p:cxnSp>
        <p:nvCxnSpPr>
          <p:cNvPr id="40" name="OTLSHAPE_T_7bd71fb1190943db9bcf8dbf009ffcfc_RightVerticalConnector2">
            <a:extLst>
              <a:ext uri="{FF2B5EF4-FFF2-40B4-BE49-F238E27FC236}">
                <a16:creationId xmlns:a16="http://schemas.microsoft.com/office/drawing/2014/main" id="{2810F6BF-34BA-FE41-9A7A-2FAE800FD72B}"/>
              </a:ext>
            </a:extLst>
          </p:cNvPr>
          <p:cNvCxnSpPr/>
          <p:nvPr>
            <p:custDataLst>
              <p:tags r:id="rId36"/>
            </p:custDataLst>
          </p:nvPr>
        </p:nvCxnSpPr>
        <p:spPr>
          <a:xfrm>
            <a:off x="11036300" y="3149600"/>
            <a:ext cx="0" cy="127000"/>
          </a:xfrm>
          <a:prstGeom prst="line">
            <a:avLst/>
          </a:prstGeom>
          <a:ln w="12700" cap="flat" cmpd="sng" algn="ctr">
            <a:solidFill>
              <a:srgbClr val="CCCCCC">
                <a:alpha val="100000"/>
              </a:srgbClr>
            </a:solidFill>
            <a:prstDash val="solid"/>
            <a:headEnd type="none" w="med" len="med"/>
            <a:tailEnd type="none" w="med" len="med"/>
          </a:ln>
        </p:spPr>
      </p:cxnSp>
      <p:cxnSp>
        <p:nvCxnSpPr>
          <p:cNvPr id="41" name="OTLSHAPE_T_7bd71fb1190943db9bcf8dbf009ffcfc_RightVerticalConnector3">
            <a:extLst>
              <a:ext uri="{FF2B5EF4-FFF2-40B4-BE49-F238E27FC236}">
                <a16:creationId xmlns:a16="http://schemas.microsoft.com/office/drawing/2014/main" id="{6C4AF64B-C8A8-0E4C-B900-CB469D636933}"/>
              </a:ext>
            </a:extLst>
          </p:cNvPr>
          <p:cNvCxnSpPr/>
          <p:nvPr>
            <p:custDataLst>
              <p:tags r:id="rId37"/>
            </p:custDataLst>
          </p:nvPr>
        </p:nvCxnSpPr>
        <p:spPr>
          <a:xfrm>
            <a:off x="11036300" y="3479800"/>
            <a:ext cx="0" cy="457200"/>
          </a:xfrm>
          <a:prstGeom prst="line">
            <a:avLst/>
          </a:prstGeom>
          <a:ln w="12700" cap="flat" cmpd="sng" algn="ctr">
            <a:solidFill>
              <a:srgbClr val="CCCCCC">
                <a:alpha val="100000"/>
              </a:srgbClr>
            </a:solidFill>
            <a:prstDash val="solid"/>
            <a:headEnd type="none" w="med" len="med"/>
            <a:tailEnd type="none" w="med" len="med"/>
          </a:ln>
        </p:spPr>
      </p:cxnSp>
      <p:cxnSp>
        <p:nvCxnSpPr>
          <p:cNvPr id="42" name="OTLSHAPE_T_7bd71fb1190943db9bcf8dbf009ffcfc_RightVerticalConnector4">
            <a:extLst>
              <a:ext uri="{FF2B5EF4-FFF2-40B4-BE49-F238E27FC236}">
                <a16:creationId xmlns:a16="http://schemas.microsoft.com/office/drawing/2014/main" id="{B6DACFF8-A6D5-004F-B658-C6E2BAE590AE}"/>
              </a:ext>
            </a:extLst>
          </p:cNvPr>
          <p:cNvCxnSpPr/>
          <p:nvPr>
            <p:custDataLst>
              <p:tags r:id="rId38"/>
            </p:custDataLst>
          </p:nvPr>
        </p:nvCxnSpPr>
        <p:spPr>
          <a:xfrm>
            <a:off x="11036300" y="4140200"/>
            <a:ext cx="0" cy="127000"/>
          </a:xfrm>
          <a:prstGeom prst="line">
            <a:avLst/>
          </a:prstGeom>
          <a:ln w="12700" cap="flat" cmpd="sng" algn="ctr">
            <a:solidFill>
              <a:srgbClr val="CCCCCC">
                <a:alpha val="100000"/>
              </a:srgbClr>
            </a:solidFill>
            <a:prstDash val="solid"/>
            <a:headEnd type="none" w="med" len="med"/>
            <a:tailEnd type="none" w="med" len="med"/>
          </a:ln>
        </p:spPr>
      </p:cxnSp>
      <p:cxnSp>
        <p:nvCxnSpPr>
          <p:cNvPr id="43" name="OTLSHAPE_T_7bd71fb1190943db9bcf8dbf009ffcfc_RightVerticalConnector5">
            <a:extLst>
              <a:ext uri="{FF2B5EF4-FFF2-40B4-BE49-F238E27FC236}">
                <a16:creationId xmlns:a16="http://schemas.microsoft.com/office/drawing/2014/main" id="{13A57868-6696-7744-B159-E64196C130B2}"/>
              </a:ext>
            </a:extLst>
          </p:cNvPr>
          <p:cNvCxnSpPr/>
          <p:nvPr>
            <p:custDataLst>
              <p:tags r:id="rId39"/>
            </p:custDataLst>
          </p:nvPr>
        </p:nvCxnSpPr>
        <p:spPr>
          <a:xfrm>
            <a:off x="11036300" y="4470400"/>
            <a:ext cx="0" cy="1511300"/>
          </a:xfrm>
          <a:prstGeom prst="line">
            <a:avLst/>
          </a:prstGeom>
          <a:ln w="12700" cap="flat" cmpd="sng" algn="ctr">
            <a:solidFill>
              <a:srgbClr val="CCCCCC">
                <a:alpha val="100000"/>
              </a:srgbClr>
            </a:solidFill>
            <a:prstDash val="solid"/>
            <a:headEnd type="none" w="med" len="med"/>
            <a:tailEnd type="none" w="med" len="med"/>
          </a:ln>
        </p:spPr>
      </p:cxnSp>
      <p:sp>
        <p:nvSpPr>
          <p:cNvPr id="44" name="OTLSHAPE_M_094926ce66ec4b3a878c97daeb3a89a9_Shape">
            <a:extLst>
              <a:ext uri="{FF2B5EF4-FFF2-40B4-BE49-F238E27FC236}">
                <a16:creationId xmlns:a16="http://schemas.microsoft.com/office/drawing/2014/main" id="{6BC05909-65B6-5347-8248-9BB04E16969F}"/>
              </a:ext>
            </a:extLst>
          </p:cNvPr>
          <p:cNvSpPr/>
          <p:nvPr>
            <p:custDataLst>
              <p:tags r:id="rId40"/>
            </p:custDataLst>
          </p:nvPr>
        </p:nvSpPr>
        <p:spPr>
          <a:xfrm flipV="1">
            <a:off x="3009900" y="5791200"/>
            <a:ext cx="228600" cy="254000"/>
          </a:xfrm>
          <a:prstGeom prst="triangle">
            <a:avLst/>
          </a:prstGeom>
          <a:solidFill>
            <a:srgbClr val="FF0000">
              <a:alpha val="100000"/>
            </a:srgbClr>
          </a:solidFill>
        </p:spPr>
      </p:sp>
      <p:sp>
        <p:nvSpPr>
          <p:cNvPr id="45" name="OTLSHAPE_M_094926ce66ec4b3a878c97daeb3a89a9_Title">
            <a:extLst>
              <a:ext uri="{FF2B5EF4-FFF2-40B4-BE49-F238E27FC236}">
                <a16:creationId xmlns:a16="http://schemas.microsoft.com/office/drawing/2014/main" id="{F0524B3F-B2ED-F042-BD85-4F092DC9DE56}"/>
              </a:ext>
            </a:extLst>
          </p:cNvPr>
          <p:cNvSpPr/>
          <p:nvPr>
            <p:custDataLst>
              <p:tags r:id="rId41"/>
            </p:custDataLst>
          </p:nvPr>
        </p:nvSpPr>
        <p:spPr>
          <a:xfrm>
            <a:off x="2933700" y="5473700"/>
            <a:ext cx="3683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UnITy</a:t>
            </a:r>
          </a:p>
        </p:txBody>
      </p:sp>
      <p:sp>
        <p:nvSpPr>
          <p:cNvPr id="46" name="OTLSHAPE_M_094926ce66ec4b3a878c97daeb3a89a9_Date">
            <a:extLst>
              <a:ext uri="{FF2B5EF4-FFF2-40B4-BE49-F238E27FC236}">
                <a16:creationId xmlns:a16="http://schemas.microsoft.com/office/drawing/2014/main" id="{FCB2459C-8761-154A-B2A7-4AF2A66353FE}"/>
              </a:ext>
            </a:extLst>
          </p:cNvPr>
          <p:cNvSpPr/>
          <p:nvPr>
            <p:custDataLst>
              <p:tags r:id="rId42"/>
            </p:custDataLst>
          </p:nvPr>
        </p:nvSpPr>
        <p:spPr>
          <a:xfrm>
            <a:off x="2933700" y="5638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Jan</a:t>
            </a:r>
          </a:p>
        </p:txBody>
      </p:sp>
      <p:sp>
        <p:nvSpPr>
          <p:cNvPr id="47" name="OTLSHAPE_M_78192346a1a44bd38b71ef63613d431b_Shape">
            <a:extLst>
              <a:ext uri="{FF2B5EF4-FFF2-40B4-BE49-F238E27FC236}">
                <a16:creationId xmlns:a16="http://schemas.microsoft.com/office/drawing/2014/main" id="{9C3C55AC-E836-4240-895F-D937F02EBCC8}"/>
              </a:ext>
            </a:extLst>
          </p:cNvPr>
          <p:cNvSpPr/>
          <p:nvPr>
            <p:custDataLst>
              <p:tags r:id="rId43"/>
            </p:custDataLst>
          </p:nvPr>
        </p:nvSpPr>
        <p:spPr>
          <a:xfrm rot="-5400000">
            <a:off x="8293100" y="5461000"/>
            <a:ext cx="228600" cy="228600"/>
          </a:xfrm>
          <a:prstGeom prst="flowChartMerge">
            <a:avLst/>
          </a:prstGeom>
          <a:solidFill>
            <a:srgbClr val="05B0F0">
              <a:alpha val="100000"/>
            </a:srgbClr>
          </a:solidFill>
        </p:spPr>
      </p:sp>
      <p:sp>
        <p:nvSpPr>
          <p:cNvPr id="48" name="OTLSHAPE_M_78192346a1a44bd38b71ef63613d431b_Title">
            <a:extLst>
              <a:ext uri="{FF2B5EF4-FFF2-40B4-BE49-F238E27FC236}">
                <a16:creationId xmlns:a16="http://schemas.microsoft.com/office/drawing/2014/main" id="{073F614F-1B57-824C-8A9F-8E040D56E6EB}"/>
              </a:ext>
            </a:extLst>
          </p:cNvPr>
          <p:cNvSpPr/>
          <p:nvPr>
            <p:custDataLst>
              <p:tags r:id="rId44"/>
            </p:custDataLst>
          </p:nvPr>
        </p:nvSpPr>
        <p:spPr>
          <a:xfrm>
            <a:off x="8559800" y="5359400"/>
            <a:ext cx="736600" cy="2921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SIEM is established</a:t>
            </a:r>
          </a:p>
        </p:txBody>
      </p:sp>
      <p:sp>
        <p:nvSpPr>
          <p:cNvPr id="49" name="OTLSHAPE_M_78192346a1a44bd38b71ef63613d431b_Date">
            <a:extLst>
              <a:ext uri="{FF2B5EF4-FFF2-40B4-BE49-F238E27FC236}">
                <a16:creationId xmlns:a16="http://schemas.microsoft.com/office/drawing/2014/main" id="{74241743-F7D8-E846-86BC-EABA28E1BC16}"/>
              </a:ext>
            </a:extLst>
          </p:cNvPr>
          <p:cNvSpPr/>
          <p:nvPr>
            <p:custDataLst>
              <p:tags r:id="rId45"/>
            </p:custDataLst>
          </p:nvPr>
        </p:nvSpPr>
        <p:spPr>
          <a:xfrm>
            <a:off x="8559800" y="56642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2 Aug</a:t>
            </a:r>
          </a:p>
        </p:txBody>
      </p:sp>
      <p:sp>
        <p:nvSpPr>
          <p:cNvPr id="50" name="OTLSHAPE_M_a22ecc7a631848b4a1ccbcdca8ab5edd_Shape">
            <a:extLst>
              <a:ext uri="{FF2B5EF4-FFF2-40B4-BE49-F238E27FC236}">
                <a16:creationId xmlns:a16="http://schemas.microsoft.com/office/drawing/2014/main" id="{C571AF37-7E3E-1C45-AFD4-AA1F28945797}"/>
              </a:ext>
            </a:extLst>
          </p:cNvPr>
          <p:cNvSpPr/>
          <p:nvPr>
            <p:custDataLst>
              <p:tags r:id="rId46"/>
            </p:custDataLst>
          </p:nvPr>
        </p:nvSpPr>
        <p:spPr>
          <a:xfrm rot="-5400000">
            <a:off x="9474200" y="5486400"/>
            <a:ext cx="165100" cy="165100"/>
          </a:xfrm>
          <a:prstGeom prst="flowChartMerge">
            <a:avLst/>
          </a:prstGeom>
          <a:solidFill>
            <a:srgbClr val="05B0F0">
              <a:alpha val="100000"/>
            </a:srgbClr>
          </a:solidFill>
        </p:spPr>
      </p:sp>
      <p:sp>
        <p:nvSpPr>
          <p:cNvPr id="51" name="OTLSHAPE_M_a22ecc7a631848b4a1ccbcdca8ab5edd_Title">
            <a:extLst>
              <a:ext uri="{FF2B5EF4-FFF2-40B4-BE49-F238E27FC236}">
                <a16:creationId xmlns:a16="http://schemas.microsoft.com/office/drawing/2014/main" id="{1102EEAE-C30B-794D-91C6-D95E1D4A429F}"/>
              </a:ext>
            </a:extLst>
          </p:cNvPr>
          <p:cNvSpPr/>
          <p:nvPr>
            <p:custDataLst>
              <p:tags r:id="rId47"/>
            </p:custDataLst>
          </p:nvPr>
        </p:nvSpPr>
        <p:spPr>
          <a:xfrm>
            <a:off x="9677400" y="5359400"/>
            <a:ext cx="1092200" cy="2921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G2 Ocean is free from malware</a:t>
            </a:r>
          </a:p>
        </p:txBody>
      </p:sp>
      <p:sp>
        <p:nvSpPr>
          <p:cNvPr id="52" name="OTLSHAPE_M_a22ecc7a631848b4a1ccbcdca8ab5edd_Date">
            <a:extLst>
              <a:ext uri="{FF2B5EF4-FFF2-40B4-BE49-F238E27FC236}">
                <a16:creationId xmlns:a16="http://schemas.microsoft.com/office/drawing/2014/main" id="{BAED1A35-BEE0-854B-80A6-401ED4FF9353}"/>
              </a:ext>
            </a:extLst>
          </p:cNvPr>
          <p:cNvSpPr/>
          <p:nvPr>
            <p:custDataLst>
              <p:tags r:id="rId48"/>
            </p:custDataLst>
          </p:nvPr>
        </p:nvSpPr>
        <p:spPr>
          <a:xfrm>
            <a:off x="9677400" y="56642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20 Sep</a:t>
            </a:r>
          </a:p>
        </p:txBody>
      </p:sp>
      <p:sp>
        <p:nvSpPr>
          <p:cNvPr id="53" name="OTLSHAPE_T_7bd71fb1190943db9bcf8dbf009ffcfc_Shape">
            <a:extLst>
              <a:ext uri="{FF2B5EF4-FFF2-40B4-BE49-F238E27FC236}">
                <a16:creationId xmlns:a16="http://schemas.microsoft.com/office/drawing/2014/main" id="{667DFAB2-50AA-A74B-9120-155420917F39}"/>
              </a:ext>
            </a:extLst>
          </p:cNvPr>
          <p:cNvSpPr/>
          <p:nvPr>
            <p:custDataLst>
              <p:tags r:id="rId49"/>
            </p:custDataLst>
          </p:nvPr>
        </p:nvSpPr>
        <p:spPr>
          <a:xfrm>
            <a:off x="1625600" y="2540000"/>
            <a:ext cx="9410700" cy="279400"/>
          </a:xfrm>
          <a:prstGeom prst="homePlate">
            <a:avLst/>
          </a:prstGeom>
          <a:solidFill>
            <a:srgbClr val="2F3699">
              <a:alpha val="100000"/>
            </a:srgbClr>
          </a:solidFill>
        </p:spPr>
      </p:sp>
      <p:sp>
        <p:nvSpPr>
          <p:cNvPr id="54" name="OTLSHAPE_T_7bd71fb1190943db9bcf8dbf009ffcfc_StartDate">
            <a:extLst>
              <a:ext uri="{FF2B5EF4-FFF2-40B4-BE49-F238E27FC236}">
                <a16:creationId xmlns:a16="http://schemas.microsoft.com/office/drawing/2014/main" id="{8C101403-86C4-AC42-95EE-8C6049474506}"/>
              </a:ext>
            </a:extLst>
          </p:cNvPr>
          <p:cNvSpPr/>
          <p:nvPr>
            <p:custDataLst>
              <p:tags r:id="rId50"/>
            </p:custDataLst>
          </p:nvPr>
        </p:nvSpPr>
        <p:spPr>
          <a:xfrm>
            <a:off x="1219200" y="2603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Nov</a:t>
            </a:r>
          </a:p>
        </p:txBody>
      </p:sp>
      <p:sp>
        <p:nvSpPr>
          <p:cNvPr id="55" name="OTLSHAPE_T_7bd71fb1190943db9bcf8dbf009ffcfc_EndDate">
            <a:extLst>
              <a:ext uri="{FF2B5EF4-FFF2-40B4-BE49-F238E27FC236}">
                <a16:creationId xmlns:a16="http://schemas.microsoft.com/office/drawing/2014/main" id="{5C9BE150-8CB7-DD4C-A9CE-A47AC0CAADC4}"/>
              </a:ext>
            </a:extLst>
          </p:cNvPr>
          <p:cNvSpPr/>
          <p:nvPr>
            <p:custDataLst>
              <p:tags r:id="rId51"/>
            </p:custDataLst>
          </p:nvPr>
        </p:nvSpPr>
        <p:spPr>
          <a:xfrm>
            <a:off x="11087100" y="2603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25 Nov</a:t>
            </a:r>
          </a:p>
        </p:txBody>
      </p:sp>
      <p:sp>
        <p:nvSpPr>
          <p:cNvPr id="56" name="OTLSHAPE_T_7bd71fb1190943db9bcf8dbf009ffcfc_Title">
            <a:extLst>
              <a:ext uri="{FF2B5EF4-FFF2-40B4-BE49-F238E27FC236}">
                <a16:creationId xmlns:a16="http://schemas.microsoft.com/office/drawing/2014/main" id="{D8E921B3-5CBA-6A41-8BA9-68EBA8272F1E}"/>
              </a:ext>
            </a:extLst>
          </p:cNvPr>
          <p:cNvSpPr/>
          <p:nvPr>
            <p:custDataLst>
              <p:tags r:id="rId52"/>
            </p:custDataLst>
          </p:nvPr>
        </p:nvSpPr>
        <p:spPr>
          <a:xfrm>
            <a:off x="6032500" y="2603500"/>
            <a:ext cx="6096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G2 Ocean</a:t>
            </a:r>
          </a:p>
        </p:txBody>
      </p:sp>
      <p:sp>
        <p:nvSpPr>
          <p:cNvPr id="57" name="OTLSHAPE_T_3ab55d587dcf42ca96e20b7ad7a57b73_Shape">
            <a:extLst>
              <a:ext uri="{FF2B5EF4-FFF2-40B4-BE49-F238E27FC236}">
                <a16:creationId xmlns:a16="http://schemas.microsoft.com/office/drawing/2014/main" id="{9E69A795-4430-4F41-909A-9ACDCC5B7572}"/>
              </a:ext>
            </a:extLst>
          </p:cNvPr>
          <p:cNvSpPr/>
          <p:nvPr>
            <p:custDataLst>
              <p:tags r:id="rId53"/>
            </p:custDataLst>
          </p:nvPr>
        </p:nvSpPr>
        <p:spPr>
          <a:xfrm>
            <a:off x="3073400" y="2946400"/>
            <a:ext cx="7962900" cy="203200"/>
          </a:xfrm>
          <a:prstGeom prst="rightArrow">
            <a:avLst>
              <a:gd name="adj1" fmla="val 75000"/>
              <a:gd name="adj2" fmla="val 50000"/>
            </a:avLst>
          </a:prstGeom>
          <a:solidFill>
            <a:srgbClr val="2F3699">
              <a:alpha val="100000"/>
            </a:srgbClr>
          </a:solidFill>
        </p:spPr>
      </p:sp>
      <p:sp>
        <p:nvSpPr>
          <p:cNvPr id="58" name="OTLSHAPE_T_3ab55d587dcf42ca96e20b7ad7a57b73_StartDate">
            <a:extLst>
              <a:ext uri="{FF2B5EF4-FFF2-40B4-BE49-F238E27FC236}">
                <a16:creationId xmlns:a16="http://schemas.microsoft.com/office/drawing/2014/main" id="{31A2AD4D-CB14-CD49-AA0B-918C1E9D8AE8}"/>
              </a:ext>
            </a:extLst>
          </p:cNvPr>
          <p:cNvSpPr/>
          <p:nvPr>
            <p:custDataLst>
              <p:tags r:id="rId54"/>
            </p:custDataLst>
          </p:nvPr>
        </p:nvSpPr>
        <p:spPr>
          <a:xfrm>
            <a:off x="2667000" y="2971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Dec</a:t>
            </a:r>
          </a:p>
        </p:txBody>
      </p:sp>
      <p:sp>
        <p:nvSpPr>
          <p:cNvPr id="59" name="OTLSHAPE_T_3ab55d587dcf42ca96e20b7ad7a57b73_EndDate">
            <a:extLst>
              <a:ext uri="{FF2B5EF4-FFF2-40B4-BE49-F238E27FC236}">
                <a16:creationId xmlns:a16="http://schemas.microsoft.com/office/drawing/2014/main" id="{A716BC65-92BE-4241-8F5F-335CD3AAAFB1}"/>
              </a:ext>
            </a:extLst>
          </p:cNvPr>
          <p:cNvSpPr/>
          <p:nvPr>
            <p:custDataLst>
              <p:tags r:id="rId55"/>
            </p:custDataLst>
          </p:nvPr>
        </p:nvSpPr>
        <p:spPr>
          <a:xfrm>
            <a:off x="11087100" y="2971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25 Nov</a:t>
            </a:r>
          </a:p>
        </p:txBody>
      </p:sp>
      <p:sp>
        <p:nvSpPr>
          <p:cNvPr id="60" name="OTLSHAPE_T_3ab55d587dcf42ca96e20b7ad7a57b73_Title">
            <a:extLst>
              <a:ext uri="{FF2B5EF4-FFF2-40B4-BE49-F238E27FC236}">
                <a16:creationId xmlns:a16="http://schemas.microsoft.com/office/drawing/2014/main" id="{EF284950-0C86-7F45-96B8-58F95E24AAF4}"/>
              </a:ext>
            </a:extLst>
          </p:cNvPr>
          <p:cNvSpPr/>
          <p:nvPr>
            <p:custDataLst>
              <p:tags r:id="rId56"/>
            </p:custDataLst>
          </p:nvPr>
        </p:nvSpPr>
        <p:spPr>
          <a:xfrm>
            <a:off x="800100" y="2971800"/>
            <a:ext cx="4826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SecOps</a:t>
            </a:r>
          </a:p>
        </p:txBody>
      </p:sp>
      <p:sp>
        <p:nvSpPr>
          <p:cNvPr id="61" name="OTLSHAPE_T_99a789cda3eb49bda591d26183363450_Shape">
            <a:extLst>
              <a:ext uri="{FF2B5EF4-FFF2-40B4-BE49-F238E27FC236}">
                <a16:creationId xmlns:a16="http://schemas.microsoft.com/office/drawing/2014/main" id="{3F35D6FC-0298-604F-BCB7-62D576E27A7D}"/>
              </a:ext>
            </a:extLst>
          </p:cNvPr>
          <p:cNvSpPr/>
          <p:nvPr>
            <p:custDataLst>
              <p:tags r:id="rId57"/>
            </p:custDataLst>
          </p:nvPr>
        </p:nvSpPr>
        <p:spPr>
          <a:xfrm>
            <a:off x="3073400" y="3276600"/>
            <a:ext cx="7962900" cy="203200"/>
          </a:xfrm>
          <a:prstGeom prst="rightArrow">
            <a:avLst>
              <a:gd name="adj1" fmla="val 75000"/>
              <a:gd name="adj2" fmla="val 50000"/>
            </a:avLst>
          </a:prstGeom>
          <a:solidFill>
            <a:srgbClr val="2F3699">
              <a:alpha val="100000"/>
            </a:srgbClr>
          </a:solidFill>
        </p:spPr>
      </p:sp>
      <p:sp>
        <p:nvSpPr>
          <p:cNvPr id="62" name="OTLSHAPE_T_99a789cda3eb49bda591d26183363450_StartDate">
            <a:extLst>
              <a:ext uri="{FF2B5EF4-FFF2-40B4-BE49-F238E27FC236}">
                <a16:creationId xmlns:a16="http://schemas.microsoft.com/office/drawing/2014/main" id="{25DDF4EC-0F83-0A45-BDA7-F33815CA58AA}"/>
              </a:ext>
            </a:extLst>
          </p:cNvPr>
          <p:cNvSpPr/>
          <p:nvPr>
            <p:custDataLst>
              <p:tags r:id="rId58"/>
            </p:custDataLst>
          </p:nvPr>
        </p:nvSpPr>
        <p:spPr>
          <a:xfrm>
            <a:off x="2667000" y="3302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Dec</a:t>
            </a:r>
          </a:p>
        </p:txBody>
      </p:sp>
      <p:sp>
        <p:nvSpPr>
          <p:cNvPr id="63" name="OTLSHAPE_T_99a789cda3eb49bda591d26183363450_EndDate">
            <a:extLst>
              <a:ext uri="{FF2B5EF4-FFF2-40B4-BE49-F238E27FC236}">
                <a16:creationId xmlns:a16="http://schemas.microsoft.com/office/drawing/2014/main" id="{2C37D70A-5E1B-7440-872C-F8E8CC00B9EC}"/>
              </a:ext>
            </a:extLst>
          </p:cNvPr>
          <p:cNvSpPr/>
          <p:nvPr>
            <p:custDataLst>
              <p:tags r:id="rId59"/>
            </p:custDataLst>
          </p:nvPr>
        </p:nvSpPr>
        <p:spPr>
          <a:xfrm>
            <a:off x="11087100" y="3302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25 Nov</a:t>
            </a:r>
          </a:p>
        </p:txBody>
      </p:sp>
      <p:sp>
        <p:nvSpPr>
          <p:cNvPr id="64" name="OTLSHAPE_T_99a789cda3eb49bda591d26183363450_Title">
            <a:extLst>
              <a:ext uri="{FF2B5EF4-FFF2-40B4-BE49-F238E27FC236}">
                <a16:creationId xmlns:a16="http://schemas.microsoft.com/office/drawing/2014/main" id="{16A17C48-3C47-1B4A-87E7-01676246C3F0}"/>
              </a:ext>
            </a:extLst>
          </p:cNvPr>
          <p:cNvSpPr/>
          <p:nvPr>
            <p:custDataLst>
              <p:tags r:id="rId60"/>
            </p:custDataLst>
          </p:nvPr>
        </p:nvSpPr>
        <p:spPr>
          <a:xfrm>
            <a:off x="800100" y="3302000"/>
            <a:ext cx="12192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Asset Management</a:t>
            </a:r>
          </a:p>
        </p:txBody>
      </p:sp>
      <p:sp>
        <p:nvSpPr>
          <p:cNvPr id="65" name="OTLSHAPE_T_b66432b2702641e6b0e5302a30e1d439_Shape">
            <a:extLst>
              <a:ext uri="{FF2B5EF4-FFF2-40B4-BE49-F238E27FC236}">
                <a16:creationId xmlns:a16="http://schemas.microsoft.com/office/drawing/2014/main" id="{17B1CAAE-507D-8541-B330-AA6D18FEFD12}"/>
              </a:ext>
            </a:extLst>
          </p:cNvPr>
          <p:cNvSpPr/>
          <p:nvPr>
            <p:custDataLst>
              <p:tags r:id="rId61"/>
            </p:custDataLst>
          </p:nvPr>
        </p:nvSpPr>
        <p:spPr>
          <a:xfrm>
            <a:off x="3898900" y="3606800"/>
            <a:ext cx="4368800" cy="203200"/>
          </a:xfrm>
          <a:prstGeom prst="round2DiagRect">
            <a:avLst>
              <a:gd name="adj1" fmla="val 100000"/>
              <a:gd name="adj2" fmla="val 0"/>
            </a:avLst>
          </a:prstGeom>
          <a:solidFill>
            <a:srgbClr val="2F3699">
              <a:alpha val="100000"/>
            </a:srgbClr>
          </a:solidFill>
        </p:spPr>
      </p:sp>
      <p:sp>
        <p:nvSpPr>
          <p:cNvPr id="66" name="OTLSHAPE_T_b66432b2702641e6b0e5302a30e1d439_StartDate">
            <a:extLst>
              <a:ext uri="{FF2B5EF4-FFF2-40B4-BE49-F238E27FC236}">
                <a16:creationId xmlns:a16="http://schemas.microsoft.com/office/drawing/2014/main" id="{37F1A803-709F-5742-996C-1D772C709D84}"/>
              </a:ext>
            </a:extLst>
          </p:cNvPr>
          <p:cNvSpPr/>
          <p:nvPr>
            <p:custDataLst>
              <p:tags r:id="rId62"/>
            </p:custDataLst>
          </p:nvPr>
        </p:nvSpPr>
        <p:spPr>
          <a:xfrm>
            <a:off x="3479800" y="3632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 Feb</a:t>
            </a:r>
          </a:p>
        </p:txBody>
      </p:sp>
      <p:sp>
        <p:nvSpPr>
          <p:cNvPr id="67" name="OTLSHAPE_T_b66432b2702641e6b0e5302a30e1d439_EndDate">
            <a:extLst>
              <a:ext uri="{FF2B5EF4-FFF2-40B4-BE49-F238E27FC236}">
                <a16:creationId xmlns:a16="http://schemas.microsoft.com/office/drawing/2014/main" id="{DCB85640-CB72-A84E-9A90-A0975E6D4EB2}"/>
              </a:ext>
            </a:extLst>
          </p:cNvPr>
          <p:cNvSpPr/>
          <p:nvPr>
            <p:custDataLst>
              <p:tags r:id="rId63"/>
            </p:custDataLst>
          </p:nvPr>
        </p:nvSpPr>
        <p:spPr>
          <a:xfrm>
            <a:off x="8318500" y="3632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 Aug</a:t>
            </a:r>
          </a:p>
        </p:txBody>
      </p:sp>
      <p:sp>
        <p:nvSpPr>
          <p:cNvPr id="68" name="OTLSHAPE_T_b66432b2702641e6b0e5302a30e1d439_Title">
            <a:extLst>
              <a:ext uri="{FF2B5EF4-FFF2-40B4-BE49-F238E27FC236}">
                <a16:creationId xmlns:a16="http://schemas.microsoft.com/office/drawing/2014/main" id="{CCF82C5A-0696-C24B-893A-8A3FD82F2B07}"/>
              </a:ext>
            </a:extLst>
          </p:cNvPr>
          <p:cNvSpPr/>
          <p:nvPr>
            <p:custDataLst>
              <p:tags r:id="rId64"/>
            </p:custDataLst>
          </p:nvPr>
        </p:nvSpPr>
        <p:spPr>
          <a:xfrm>
            <a:off x="800100" y="36322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Establish SIEM</a:t>
            </a:r>
          </a:p>
        </p:txBody>
      </p:sp>
      <p:sp>
        <p:nvSpPr>
          <p:cNvPr id="69" name="OTLSHAPE_T_3f41514a1f7047f0a350b40e61ccbe50_Shape">
            <a:extLst>
              <a:ext uri="{FF2B5EF4-FFF2-40B4-BE49-F238E27FC236}">
                <a16:creationId xmlns:a16="http://schemas.microsoft.com/office/drawing/2014/main" id="{7A4E94D5-2198-D74E-BBC9-BA8385B09DB4}"/>
              </a:ext>
            </a:extLst>
          </p:cNvPr>
          <p:cNvSpPr/>
          <p:nvPr>
            <p:custDataLst>
              <p:tags r:id="rId65"/>
            </p:custDataLst>
          </p:nvPr>
        </p:nvSpPr>
        <p:spPr>
          <a:xfrm>
            <a:off x="4940300" y="3937000"/>
            <a:ext cx="6108700" cy="203200"/>
          </a:xfrm>
          <a:prstGeom prst="rightArrow">
            <a:avLst>
              <a:gd name="adj1" fmla="val 75000"/>
              <a:gd name="adj2" fmla="val 50000"/>
            </a:avLst>
          </a:prstGeom>
          <a:solidFill>
            <a:srgbClr val="2F3699">
              <a:alpha val="100000"/>
            </a:srgbClr>
          </a:solidFill>
        </p:spPr>
      </p:sp>
      <p:sp>
        <p:nvSpPr>
          <p:cNvPr id="70" name="OTLSHAPE_T_3f41514a1f7047f0a350b40e61ccbe50_StartDate">
            <a:extLst>
              <a:ext uri="{FF2B5EF4-FFF2-40B4-BE49-F238E27FC236}">
                <a16:creationId xmlns:a16="http://schemas.microsoft.com/office/drawing/2014/main" id="{9F328DDD-E159-A24D-A962-97809CB20E75}"/>
              </a:ext>
            </a:extLst>
          </p:cNvPr>
          <p:cNvSpPr/>
          <p:nvPr>
            <p:custDataLst>
              <p:tags r:id="rId66"/>
            </p:custDataLst>
          </p:nvPr>
        </p:nvSpPr>
        <p:spPr>
          <a:xfrm>
            <a:off x="4521200" y="39624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18 Mar</a:t>
            </a:r>
          </a:p>
        </p:txBody>
      </p:sp>
      <p:sp>
        <p:nvSpPr>
          <p:cNvPr id="71" name="OTLSHAPE_T_3f41514a1f7047f0a350b40e61ccbe50_EndDate">
            <a:extLst>
              <a:ext uri="{FF2B5EF4-FFF2-40B4-BE49-F238E27FC236}">
                <a16:creationId xmlns:a16="http://schemas.microsoft.com/office/drawing/2014/main" id="{AAFB1CD3-0CD5-D149-BD22-3E523658A725}"/>
              </a:ext>
            </a:extLst>
          </p:cNvPr>
          <p:cNvSpPr/>
          <p:nvPr>
            <p:custDataLst>
              <p:tags r:id="rId67"/>
            </p:custDataLst>
          </p:nvPr>
        </p:nvSpPr>
        <p:spPr>
          <a:xfrm>
            <a:off x="11087100" y="39624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25 Nov</a:t>
            </a:r>
          </a:p>
        </p:txBody>
      </p:sp>
      <p:sp>
        <p:nvSpPr>
          <p:cNvPr id="72" name="OTLSHAPE_T_3f41514a1f7047f0a350b40e61ccbe50_Title">
            <a:extLst>
              <a:ext uri="{FF2B5EF4-FFF2-40B4-BE49-F238E27FC236}">
                <a16:creationId xmlns:a16="http://schemas.microsoft.com/office/drawing/2014/main" id="{A54F710F-90A4-9046-9596-EDC8A6EDEF4B}"/>
              </a:ext>
            </a:extLst>
          </p:cNvPr>
          <p:cNvSpPr/>
          <p:nvPr>
            <p:custDataLst>
              <p:tags r:id="rId68"/>
            </p:custDataLst>
          </p:nvPr>
        </p:nvSpPr>
        <p:spPr>
          <a:xfrm>
            <a:off x="800100" y="39624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Establish BCDR</a:t>
            </a:r>
          </a:p>
        </p:txBody>
      </p:sp>
      <p:sp>
        <p:nvSpPr>
          <p:cNvPr id="73" name="OTLSHAPE_T_3638b4a5035f45dc915a6ff734175f01_Shape">
            <a:extLst>
              <a:ext uri="{FF2B5EF4-FFF2-40B4-BE49-F238E27FC236}">
                <a16:creationId xmlns:a16="http://schemas.microsoft.com/office/drawing/2014/main" id="{DB7DCD82-0144-D04F-ABCA-CB5344ADD661}"/>
              </a:ext>
            </a:extLst>
          </p:cNvPr>
          <p:cNvSpPr/>
          <p:nvPr>
            <p:custDataLst>
              <p:tags r:id="rId69"/>
            </p:custDataLst>
          </p:nvPr>
        </p:nvSpPr>
        <p:spPr>
          <a:xfrm>
            <a:off x="5422900" y="4267200"/>
            <a:ext cx="5626100" cy="203200"/>
          </a:xfrm>
          <a:prstGeom prst="rightArrow">
            <a:avLst>
              <a:gd name="adj1" fmla="val 75000"/>
              <a:gd name="adj2" fmla="val 50000"/>
            </a:avLst>
          </a:prstGeom>
          <a:solidFill>
            <a:srgbClr val="2F3699">
              <a:alpha val="100000"/>
            </a:srgbClr>
          </a:solidFill>
        </p:spPr>
      </p:sp>
      <p:sp>
        <p:nvSpPr>
          <p:cNvPr id="74" name="OTLSHAPE_T_3638b4a5035f45dc915a6ff734175f01_StartDate">
            <a:extLst>
              <a:ext uri="{FF2B5EF4-FFF2-40B4-BE49-F238E27FC236}">
                <a16:creationId xmlns:a16="http://schemas.microsoft.com/office/drawing/2014/main" id="{022204D2-A6B1-144B-9939-99734BCA64DB}"/>
              </a:ext>
            </a:extLst>
          </p:cNvPr>
          <p:cNvSpPr/>
          <p:nvPr>
            <p:custDataLst>
              <p:tags r:id="rId70"/>
            </p:custDataLst>
          </p:nvPr>
        </p:nvSpPr>
        <p:spPr>
          <a:xfrm>
            <a:off x="5003800" y="4292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7 Apr</a:t>
            </a:r>
          </a:p>
        </p:txBody>
      </p:sp>
      <p:sp>
        <p:nvSpPr>
          <p:cNvPr id="75" name="OTLSHAPE_T_3638b4a5035f45dc915a6ff734175f01_EndDate">
            <a:extLst>
              <a:ext uri="{FF2B5EF4-FFF2-40B4-BE49-F238E27FC236}">
                <a16:creationId xmlns:a16="http://schemas.microsoft.com/office/drawing/2014/main" id="{C87EB491-780F-214A-9AA8-1F0E9BAC87A8}"/>
              </a:ext>
            </a:extLst>
          </p:cNvPr>
          <p:cNvSpPr/>
          <p:nvPr>
            <p:custDataLst>
              <p:tags r:id="rId71"/>
            </p:custDataLst>
          </p:nvPr>
        </p:nvSpPr>
        <p:spPr>
          <a:xfrm>
            <a:off x="11087100" y="4292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25 Nov</a:t>
            </a:r>
          </a:p>
        </p:txBody>
      </p:sp>
      <p:sp>
        <p:nvSpPr>
          <p:cNvPr id="76" name="OTLSHAPE_T_3638b4a5035f45dc915a6ff734175f01_Title">
            <a:extLst>
              <a:ext uri="{FF2B5EF4-FFF2-40B4-BE49-F238E27FC236}">
                <a16:creationId xmlns:a16="http://schemas.microsoft.com/office/drawing/2014/main" id="{536C53DA-4A9D-DA4C-9504-205D86FEF7CA}"/>
              </a:ext>
            </a:extLst>
          </p:cNvPr>
          <p:cNvSpPr/>
          <p:nvPr>
            <p:custDataLst>
              <p:tags r:id="rId72"/>
            </p:custDataLst>
          </p:nvPr>
        </p:nvSpPr>
        <p:spPr>
          <a:xfrm>
            <a:off x="800100" y="42926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Establish EDR</a:t>
            </a:r>
          </a:p>
        </p:txBody>
      </p:sp>
      <p:sp>
        <p:nvSpPr>
          <p:cNvPr id="77" name="OTLSHAPE_T_d2cf04aa3daa43f3b81f15edb8b361d0_Shape">
            <a:extLst>
              <a:ext uri="{FF2B5EF4-FFF2-40B4-BE49-F238E27FC236}">
                <a16:creationId xmlns:a16="http://schemas.microsoft.com/office/drawing/2014/main" id="{F5B2952A-F9A0-B44D-B9BB-11FB99B417F9}"/>
              </a:ext>
            </a:extLst>
          </p:cNvPr>
          <p:cNvSpPr/>
          <p:nvPr>
            <p:custDataLst>
              <p:tags r:id="rId73"/>
            </p:custDataLst>
          </p:nvPr>
        </p:nvSpPr>
        <p:spPr>
          <a:xfrm>
            <a:off x="7467600" y="4597400"/>
            <a:ext cx="3568700" cy="203200"/>
          </a:xfrm>
          <a:prstGeom prst="rightArrow">
            <a:avLst>
              <a:gd name="adj1" fmla="val 75000"/>
              <a:gd name="adj2" fmla="val 50000"/>
            </a:avLst>
          </a:prstGeom>
          <a:solidFill>
            <a:srgbClr val="2F3699">
              <a:alpha val="100000"/>
            </a:srgbClr>
          </a:solidFill>
        </p:spPr>
      </p:sp>
      <p:sp>
        <p:nvSpPr>
          <p:cNvPr id="78" name="OTLSHAPE_T_d2cf04aa3daa43f3b81f15edb8b361d0_StartDate">
            <a:extLst>
              <a:ext uri="{FF2B5EF4-FFF2-40B4-BE49-F238E27FC236}">
                <a16:creationId xmlns:a16="http://schemas.microsoft.com/office/drawing/2014/main" id="{4DD0EC16-6BA8-0C47-8AD9-D4248314E17B}"/>
              </a:ext>
            </a:extLst>
          </p:cNvPr>
          <p:cNvSpPr/>
          <p:nvPr>
            <p:custDataLst>
              <p:tags r:id="rId74"/>
            </p:custDataLst>
          </p:nvPr>
        </p:nvSpPr>
        <p:spPr>
          <a:xfrm>
            <a:off x="7175500" y="4622800"/>
            <a:ext cx="241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Jul</a:t>
            </a:r>
          </a:p>
        </p:txBody>
      </p:sp>
      <p:sp>
        <p:nvSpPr>
          <p:cNvPr id="79" name="OTLSHAPE_T_d2cf04aa3daa43f3b81f15edb8b361d0_EndDate">
            <a:extLst>
              <a:ext uri="{FF2B5EF4-FFF2-40B4-BE49-F238E27FC236}">
                <a16:creationId xmlns:a16="http://schemas.microsoft.com/office/drawing/2014/main" id="{A01B4200-FA1C-7549-9CC9-AD6B6C6BF7C2}"/>
              </a:ext>
            </a:extLst>
          </p:cNvPr>
          <p:cNvSpPr/>
          <p:nvPr>
            <p:custDataLst>
              <p:tags r:id="rId75"/>
            </p:custDataLst>
          </p:nvPr>
        </p:nvSpPr>
        <p:spPr>
          <a:xfrm>
            <a:off x="11087100" y="4622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25 Nov</a:t>
            </a:r>
          </a:p>
        </p:txBody>
      </p:sp>
      <p:sp>
        <p:nvSpPr>
          <p:cNvPr id="80" name="OTLSHAPE_T_d2cf04aa3daa43f3b81f15edb8b361d0_Title">
            <a:extLst>
              <a:ext uri="{FF2B5EF4-FFF2-40B4-BE49-F238E27FC236}">
                <a16:creationId xmlns:a16="http://schemas.microsoft.com/office/drawing/2014/main" id="{AEACB64E-8AB5-4740-9D58-BC5CB7DB3B84}"/>
              </a:ext>
            </a:extLst>
          </p:cNvPr>
          <p:cNvSpPr/>
          <p:nvPr>
            <p:custDataLst>
              <p:tags r:id="rId76"/>
            </p:custDataLst>
          </p:nvPr>
        </p:nvSpPr>
        <p:spPr>
          <a:xfrm>
            <a:off x="800100" y="4622800"/>
            <a:ext cx="21971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Establish Vulnerability Management</a:t>
            </a:r>
          </a:p>
        </p:txBody>
      </p:sp>
      <p:sp>
        <p:nvSpPr>
          <p:cNvPr id="81" name="OTLSHAPE_T_f0a66eb4c0314a289238d680aca3fc31_Shape">
            <a:extLst>
              <a:ext uri="{FF2B5EF4-FFF2-40B4-BE49-F238E27FC236}">
                <a16:creationId xmlns:a16="http://schemas.microsoft.com/office/drawing/2014/main" id="{E9F46E84-7A43-DC4B-A874-15AF009E7FBA}"/>
              </a:ext>
            </a:extLst>
          </p:cNvPr>
          <p:cNvSpPr/>
          <p:nvPr>
            <p:custDataLst>
              <p:tags r:id="rId77"/>
            </p:custDataLst>
          </p:nvPr>
        </p:nvSpPr>
        <p:spPr>
          <a:xfrm>
            <a:off x="9690100" y="4927600"/>
            <a:ext cx="749300" cy="203200"/>
          </a:xfrm>
          <a:prstGeom prst="round2DiagRect">
            <a:avLst>
              <a:gd name="adj1" fmla="val 100000"/>
              <a:gd name="adj2" fmla="val 0"/>
            </a:avLst>
          </a:prstGeom>
          <a:solidFill>
            <a:srgbClr val="2F3699">
              <a:alpha val="100000"/>
            </a:srgbClr>
          </a:solidFill>
        </p:spPr>
      </p:sp>
      <p:sp>
        <p:nvSpPr>
          <p:cNvPr id="82" name="OTLSHAPE_T_f0a66eb4c0314a289238d680aca3fc31_StartDate">
            <a:extLst>
              <a:ext uri="{FF2B5EF4-FFF2-40B4-BE49-F238E27FC236}">
                <a16:creationId xmlns:a16="http://schemas.microsoft.com/office/drawing/2014/main" id="{BF867E72-8C03-9548-9345-F34612FAC71D}"/>
              </a:ext>
            </a:extLst>
          </p:cNvPr>
          <p:cNvSpPr/>
          <p:nvPr>
            <p:custDataLst>
              <p:tags r:id="rId78"/>
            </p:custDataLst>
          </p:nvPr>
        </p:nvSpPr>
        <p:spPr>
          <a:xfrm>
            <a:off x="9271000" y="4953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Oct</a:t>
            </a:r>
          </a:p>
        </p:txBody>
      </p:sp>
      <p:sp>
        <p:nvSpPr>
          <p:cNvPr id="83" name="OTLSHAPE_T_f0a66eb4c0314a289238d680aca3fc31_EndDate">
            <a:extLst>
              <a:ext uri="{FF2B5EF4-FFF2-40B4-BE49-F238E27FC236}">
                <a16:creationId xmlns:a16="http://schemas.microsoft.com/office/drawing/2014/main" id="{4BAFC5BA-B1D8-E747-A26E-AA43011BD446}"/>
              </a:ext>
            </a:extLst>
          </p:cNvPr>
          <p:cNvSpPr/>
          <p:nvPr>
            <p:custDataLst>
              <p:tags r:id="rId79"/>
            </p:custDataLst>
          </p:nvPr>
        </p:nvSpPr>
        <p:spPr>
          <a:xfrm>
            <a:off x="10490200" y="49530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84" name="OTLSHAPE_T_f0a66eb4c0314a289238d680aca3fc31_Title">
            <a:extLst>
              <a:ext uri="{FF2B5EF4-FFF2-40B4-BE49-F238E27FC236}">
                <a16:creationId xmlns:a16="http://schemas.microsoft.com/office/drawing/2014/main" id="{FC0ACB5F-958D-AB43-B4CE-64E7489FDF29}"/>
              </a:ext>
            </a:extLst>
          </p:cNvPr>
          <p:cNvSpPr/>
          <p:nvPr>
            <p:custDataLst>
              <p:tags r:id="rId80"/>
            </p:custDataLst>
          </p:nvPr>
        </p:nvSpPr>
        <p:spPr>
          <a:xfrm>
            <a:off x="800100" y="4953000"/>
            <a:ext cx="15875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Cybersecurity Month 2019</a:t>
            </a:r>
          </a:p>
        </p:txBody>
      </p:sp>
    </p:spTree>
    <p:extLst>
      <p:ext uri="{BB962C8B-B14F-4D97-AF65-F5344CB8AC3E}">
        <p14:creationId xmlns:p14="http://schemas.microsoft.com/office/powerpoint/2010/main" val="304202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500" fill="hold"/>
                                        <p:tgtEl>
                                          <p:spTgt spid="44"/>
                                        </p:tgtEl>
                                        <p:attrNameLst>
                                          <p:attrName>ppt_x</p:attrName>
                                        </p:attrNameLst>
                                      </p:cBhvr>
                                      <p:tavLst>
                                        <p:tav tm="0">
                                          <p:val>
                                            <p:strVal val="#ppt_x"/>
                                          </p:val>
                                        </p:tav>
                                        <p:tav tm="100000">
                                          <p:val>
                                            <p:strVal val="#ppt_x"/>
                                          </p:val>
                                        </p:tav>
                                      </p:tavLst>
                                    </p:anim>
                                    <p:anim calcmode="lin" valueType="num">
                                      <p:cBhvr additive="base">
                                        <p:cTn id="16" dur="500" fill="hold"/>
                                        <p:tgtEl>
                                          <p:spTgt spid="4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additive="base">
                                        <p:cTn id="19" dur="500" fill="hold"/>
                                        <p:tgtEl>
                                          <p:spTgt spid="45"/>
                                        </p:tgtEl>
                                        <p:attrNameLst>
                                          <p:attrName>ppt_x</p:attrName>
                                        </p:attrNameLst>
                                      </p:cBhvr>
                                      <p:tavLst>
                                        <p:tav tm="0">
                                          <p:val>
                                            <p:strVal val="#ppt_x"/>
                                          </p:val>
                                        </p:tav>
                                        <p:tav tm="100000">
                                          <p:val>
                                            <p:strVal val="#ppt_x"/>
                                          </p:val>
                                        </p:tav>
                                      </p:tavLst>
                                    </p:anim>
                                    <p:anim calcmode="lin" valueType="num">
                                      <p:cBhvr additive="base">
                                        <p:cTn id="20" dur="500" fill="hold"/>
                                        <p:tgtEl>
                                          <p:spTgt spid="4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ppt_x"/>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ppt_x"/>
                                          </p:val>
                                        </p:tav>
                                        <p:tav tm="100000">
                                          <p:val>
                                            <p:strVal val="#ppt_x"/>
                                          </p:val>
                                        </p:tav>
                                      </p:tavLst>
                                    </p:anim>
                                    <p:anim calcmode="lin" valueType="num">
                                      <p:cBhvr additive="base">
                                        <p:cTn id="28" dur="500" fill="hold"/>
                                        <p:tgtEl>
                                          <p:spTgt spid="4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 calcmode="lin" valueType="num">
                                      <p:cBhvr additive="base">
                                        <p:cTn id="31" dur="500" fill="hold"/>
                                        <p:tgtEl>
                                          <p:spTgt spid="48"/>
                                        </p:tgtEl>
                                        <p:attrNameLst>
                                          <p:attrName>ppt_x</p:attrName>
                                        </p:attrNameLst>
                                      </p:cBhvr>
                                      <p:tavLst>
                                        <p:tav tm="0">
                                          <p:val>
                                            <p:strVal val="#ppt_x"/>
                                          </p:val>
                                        </p:tav>
                                        <p:tav tm="100000">
                                          <p:val>
                                            <p:strVal val="#ppt_x"/>
                                          </p:val>
                                        </p:tav>
                                      </p:tavLst>
                                    </p:anim>
                                    <p:anim calcmode="lin" valueType="num">
                                      <p:cBhvr additive="base">
                                        <p:cTn id="32" dur="500" fill="hold"/>
                                        <p:tgtEl>
                                          <p:spTgt spid="4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fill="hold"/>
                                        <p:tgtEl>
                                          <p:spTgt spid="49"/>
                                        </p:tgtEl>
                                        <p:attrNameLst>
                                          <p:attrName>ppt_x</p:attrName>
                                        </p:attrNameLst>
                                      </p:cBhvr>
                                      <p:tavLst>
                                        <p:tav tm="0">
                                          <p:val>
                                            <p:strVal val="#ppt_x"/>
                                          </p:val>
                                        </p:tav>
                                        <p:tav tm="100000">
                                          <p:val>
                                            <p:strVal val="#ppt_x"/>
                                          </p:val>
                                        </p:tav>
                                      </p:tavLst>
                                    </p:anim>
                                    <p:anim calcmode="lin" valueType="num">
                                      <p:cBhvr additive="base">
                                        <p:cTn id="36" dur="500" fill="hold"/>
                                        <p:tgtEl>
                                          <p:spTgt spid="4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additive="base">
                                        <p:cTn id="43" dur="500" fill="hold"/>
                                        <p:tgtEl>
                                          <p:spTgt spid="51"/>
                                        </p:tgtEl>
                                        <p:attrNameLst>
                                          <p:attrName>ppt_x</p:attrName>
                                        </p:attrNameLst>
                                      </p:cBhvr>
                                      <p:tavLst>
                                        <p:tav tm="0">
                                          <p:val>
                                            <p:strVal val="#ppt_x"/>
                                          </p:val>
                                        </p:tav>
                                        <p:tav tm="100000">
                                          <p:val>
                                            <p:strVal val="#ppt_x"/>
                                          </p:val>
                                        </p:tav>
                                      </p:tavLst>
                                    </p:anim>
                                    <p:anim calcmode="lin" valueType="num">
                                      <p:cBhvr additive="base">
                                        <p:cTn id="44" dur="500" fill="hold"/>
                                        <p:tgtEl>
                                          <p:spTgt spid="5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 calcmode="lin" valueType="num">
                                      <p:cBhvr additive="base">
                                        <p:cTn id="47" dur="500" fill="hold"/>
                                        <p:tgtEl>
                                          <p:spTgt spid="52"/>
                                        </p:tgtEl>
                                        <p:attrNameLst>
                                          <p:attrName>ppt_x</p:attrName>
                                        </p:attrNameLst>
                                      </p:cBhvr>
                                      <p:tavLst>
                                        <p:tav tm="0">
                                          <p:val>
                                            <p:strVal val="#ppt_x"/>
                                          </p:val>
                                        </p:tav>
                                        <p:tav tm="100000">
                                          <p:val>
                                            <p:strVal val="#ppt_x"/>
                                          </p:val>
                                        </p:tav>
                                      </p:tavLst>
                                    </p:anim>
                                    <p:anim calcmode="lin" valueType="num">
                                      <p:cBhvr additive="base">
                                        <p:cTn id="4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8" grpId="0"/>
      <p:bldP spid="49" grpId="0"/>
      <p:bldP spid="51" grpId="0"/>
      <p:bldP spid="5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C448A8-7CD1-0E49-906C-AA39018D17CE}"/>
              </a:ext>
            </a:extLst>
          </p:cNvPr>
          <p:cNvPicPr>
            <a:picLocks noChangeAspect="1"/>
          </p:cNvPicPr>
          <p:nvPr/>
        </p:nvPicPr>
        <p:blipFill>
          <a:blip r:embed="rId2"/>
          <a:stretch>
            <a:fillRect/>
          </a:stretch>
        </p:blipFill>
        <p:spPr>
          <a:xfrm>
            <a:off x="723328" y="409534"/>
            <a:ext cx="11468672" cy="6038931"/>
          </a:xfrm>
          <a:prstGeom prst="rect">
            <a:avLst/>
          </a:prstGeom>
        </p:spPr>
      </p:pic>
    </p:spTree>
    <p:extLst>
      <p:ext uri="{BB962C8B-B14F-4D97-AF65-F5344CB8AC3E}">
        <p14:creationId xmlns:p14="http://schemas.microsoft.com/office/powerpoint/2010/main" val="4181355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a:xfrm>
            <a:off x="1295400" y="209640"/>
            <a:ext cx="9601200" cy="1485900"/>
          </a:xfrm>
        </p:spPr>
        <p:txBody>
          <a:bodyPr/>
          <a:lstStyle/>
          <a:p>
            <a:r>
              <a:rPr lang="en-US" dirty="0"/>
              <a:t>Layered Security (</a:t>
            </a:r>
            <a:r>
              <a:rPr lang="en-US" dirty="0" err="1"/>
              <a:t>Defence</a:t>
            </a:r>
            <a:r>
              <a:rPr lang="en-US" dirty="0"/>
              <a:t> in Depth)</a:t>
            </a:r>
          </a:p>
        </p:txBody>
      </p:sp>
      <p:pic>
        <p:nvPicPr>
          <p:cNvPr id="4" name="Picture 3">
            <a:extLst>
              <a:ext uri="{FF2B5EF4-FFF2-40B4-BE49-F238E27FC236}">
                <a16:creationId xmlns:a16="http://schemas.microsoft.com/office/drawing/2014/main" id="{7FCB8FBB-304C-A34C-806E-556E6A888FB0}"/>
              </a:ext>
            </a:extLst>
          </p:cNvPr>
          <p:cNvPicPr>
            <a:picLocks noChangeAspect="1"/>
          </p:cNvPicPr>
          <p:nvPr/>
        </p:nvPicPr>
        <p:blipFill>
          <a:blip r:embed="rId2"/>
          <a:stretch>
            <a:fillRect/>
          </a:stretch>
        </p:blipFill>
        <p:spPr>
          <a:xfrm>
            <a:off x="1447800" y="952590"/>
            <a:ext cx="9448800" cy="580973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EB9DEE8-F842-F243-8022-502F71E389F1}"/>
              </a:ext>
            </a:extLst>
          </p:cNvPr>
          <p:cNvSpPr txBox="1"/>
          <p:nvPr/>
        </p:nvSpPr>
        <p:spPr>
          <a:xfrm>
            <a:off x="8747531" y="6633059"/>
            <a:ext cx="3444469" cy="258532"/>
          </a:xfrm>
          <a:prstGeom prst="rect">
            <a:avLst/>
          </a:prstGeom>
          <a:noFill/>
        </p:spPr>
        <p:txBody>
          <a:bodyPr wrap="none" rtlCol="0">
            <a:spAutoFit/>
          </a:bodyPr>
          <a:lstStyle/>
          <a:p>
            <a:pPr algn="r">
              <a:lnSpc>
                <a:spcPct val="90000"/>
              </a:lnSpc>
            </a:pPr>
            <a:r>
              <a:rPr lang="nb-NO" sz="1200" dirty="0"/>
              <a:t>Source: https://www.tmctechnologies.com/cyber/</a:t>
            </a:r>
            <a:endParaRPr lang="en-US" sz="1200" dirty="0">
              <a:latin typeface="Montserrat" charset="0"/>
              <a:ea typeface="Montserrat" charset="0"/>
              <a:cs typeface="Montserrat" charset="0"/>
            </a:endParaRPr>
          </a:p>
        </p:txBody>
      </p:sp>
    </p:spTree>
    <p:extLst>
      <p:ext uri="{BB962C8B-B14F-4D97-AF65-F5344CB8AC3E}">
        <p14:creationId xmlns:p14="http://schemas.microsoft.com/office/powerpoint/2010/main" val="1951834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F6C23938-8668-2B49-9C35-BBDE14B69751}"/>
              </a:ext>
            </a:extLst>
          </p:cNvPr>
          <p:cNvSpPr/>
          <p:nvPr/>
        </p:nvSpPr>
        <p:spPr>
          <a:xfrm>
            <a:off x="406400" y="-18228"/>
            <a:ext cx="368300" cy="687622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TLSHAPE_TB_00000000000000000000000000000000_LeftEndCaps">
            <a:extLst>
              <a:ext uri="{FF2B5EF4-FFF2-40B4-BE49-F238E27FC236}">
                <a16:creationId xmlns:a16="http://schemas.microsoft.com/office/drawing/2014/main" id="{47700A37-ABDD-2A44-A4EF-38C43EC26F90}"/>
              </a:ext>
            </a:extLst>
          </p:cNvPr>
          <p:cNvSpPr/>
          <p:nvPr>
            <p:custDataLst>
              <p:tags r:id="rId1"/>
            </p:custDataLst>
          </p:nvPr>
        </p:nvSpPr>
        <p:spPr>
          <a:xfrm>
            <a:off x="431800" y="5600700"/>
            <a:ext cx="482600" cy="228600"/>
          </a:xfrm>
          <a:prstGeom prst="rect">
            <a:avLst/>
          </a:prstGeom>
          <a:noFill/>
        </p:spPr>
        <p:txBody>
          <a:bodyPr vert="horz" wrap="none" lIns="0" tIns="0" rIns="0" bIns="0" rtlCol="0" anchor="ctr" anchorCtr="0">
            <a:spAutoFit/>
          </a:bodyPr>
          <a:lstStyle/>
          <a:p>
            <a:pPr algn="ctr"/>
            <a:r>
              <a:rPr lang="en-US" sz="1600" b="1" i="0" u="none">
                <a:solidFill>
                  <a:srgbClr val="ED7D31">
                    <a:alpha val="100000"/>
                  </a:srgbClr>
                </a:solidFill>
                <a:latin typeface="Arial" panose="02040604050505020304" pitchFamily="18" charset="0"/>
              </a:rPr>
              <a:t>2014</a:t>
            </a:r>
          </a:p>
        </p:txBody>
      </p:sp>
      <p:sp>
        <p:nvSpPr>
          <p:cNvPr id="8" name="OTLSHAPE_TB_00000000000000000000000000000000_RightEndCaps">
            <a:extLst>
              <a:ext uri="{FF2B5EF4-FFF2-40B4-BE49-F238E27FC236}">
                <a16:creationId xmlns:a16="http://schemas.microsoft.com/office/drawing/2014/main" id="{0923EFC3-523B-7B42-9BB2-4B244B01C8C6}"/>
              </a:ext>
            </a:extLst>
          </p:cNvPr>
          <p:cNvSpPr/>
          <p:nvPr>
            <p:custDataLst>
              <p:tags r:id="rId2"/>
            </p:custDataLst>
          </p:nvPr>
        </p:nvSpPr>
        <p:spPr>
          <a:xfrm>
            <a:off x="11506200" y="5600700"/>
            <a:ext cx="482600" cy="228600"/>
          </a:xfrm>
          <a:prstGeom prst="rect">
            <a:avLst/>
          </a:prstGeom>
          <a:noFill/>
        </p:spPr>
        <p:txBody>
          <a:bodyPr vert="horz" wrap="none" lIns="0" tIns="0" rIns="0" bIns="0" rtlCol="0" anchor="ctr" anchorCtr="0">
            <a:spAutoFit/>
          </a:bodyPr>
          <a:lstStyle/>
          <a:p>
            <a:pPr algn="ctr"/>
            <a:r>
              <a:rPr lang="en-US" sz="1600" b="1" i="0" u="none">
                <a:solidFill>
                  <a:srgbClr val="ED7D31">
                    <a:alpha val="100000"/>
                  </a:srgbClr>
                </a:solidFill>
                <a:latin typeface="Arial" panose="02040604050505020304" pitchFamily="18" charset="0"/>
              </a:rPr>
              <a:t>2019</a:t>
            </a:r>
          </a:p>
        </p:txBody>
      </p:sp>
      <p:sp>
        <p:nvSpPr>
          <p:cNvPr id="9" name="OTLSHAPE_TB_00000000000000000000000000000000_ScaleContainer">
            <a:extLst>
              <a:ext uri="{FF2B5EF4-FFF2-40B4-BE49-F238E27FC236}">
                <a16:creationId xmlns:a16="http://schemas.microsoft.com/office/drawing/2014/main" id="{A31E509E-A36E-CA47-846A-81A18E620FC1}"/>
              </a:ext>
            </a:extLst>
          </p:cNvPr>
          <p:cNvSpPr/>
          <p:nvPr>
            <p:custDataLst>
              <p:tags r:id="rId3"/>
            </p:custDataLst>
          </p:nvPr>
        </p:nvSpPr>
        <p:spPr>
          <a:xfrm>
            <a:off x="1066800" y="5524500"/>
            <a:ext cx="10274300" cy="381000"/>
          </a:xfrm>
          <a:prstGeom prst="roundRect">
            <a:avLst/>
          </a:prstGeom>
          <a:solidFill>
            <a:srgbClr val="593E70">
              <a:alpha val="100000"/>
            </a:srgbClr>
          </a:solidFill>
        </p:spPr>
      </p:sp>
      <p:sp>
        <p:nvSpPr>
          <p:cNvPr id="10" name="OTLSHAPE_TB_00000000000000000000000000000000_ElapsedTime">
            <a:extLst>
              <a:ext uri="{FF2B5EF4-FFF2-40B4-BE49-F238E27FC236}">
                <a16:creationId xmlns:a16="http://schemas.microsoft.com/office/drawing/2014/main" id="{CA640E52-E36E-264D-B607-B7C9C6D61E84}"/>
              </a:ext>
            </a:extLst>
          </p:cNvPr>
          <p:cNvSpPr/>
          <p:nvPr>
            <p:custDataLst>
              <p:tags r:id="rId4"/>
            </p:custDataLst>
          </p:nvPr>
        </p:nvSpPr>
        <p:spPr>
          <a:xfrm>
            <a:off x="1066800" y="5524500"/>
            <a:ext cx="10096500" cy="381000"/>
          </a:xfrm>
          <a:prstGeom prst="roundRect">
            <a:avLst/>
          </a:prstGeom>
          <a:solidFill>
            <a:srgbClr val="000000">
              <a:alpha val="30000"/>
            </a:srgbClr>
          </a:solidFill>
        </p:spPr>
      </p:sp>
      <p:sp>
        <p:nvSpPr>
          <p:cNvPr id="11" name="OTLSHAPE_TB_00000000000000000000000000000000_TimescaleInterval1">
            <a:extLst>
              <a:ext uri="{FF2B5EF4-FFF2-40B4-BE49-F238E27FC236}">
                <a16:creationId xmlns:a16="http://schemas.microsoft.com/office/drawing/2014/main" id="{6B7DE6F3-A3F2-6F41-A1F6-0901AB502F5D}"/>
              </a:ext>
            </a:extLst>
          </p:cNvPr>
          <p:cNvSpPr/>
          <p:nvPr>
            <p:custDataLst>
              <p:tags r:id="rId5"/>
            </p:custDataLst>
          </p:nvPr>
        </p:nvSpPr>
        <p:spPr>
          <a:xfrm>
            <a:off x="1130300" y="56261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2014</a:t>
            </a:r>
          </a:p>
        </p:txBody>
      </p:sp>
      <p:cxnSp>
        <p:nvCxnSpPr>
          <p:cNvPr id="12" name="OTLSHAPE_TB_00000000000000000000000000000000_Separator1">
            <a:extLst>
              <a:ext uri="{FF2B5EF4-FFF2-40B4-BE49-F238E27FC236}">
                <a16:creationId xmlns:a16="http://schemas.microsoft.com/office/drawing/2014/main" id="{F3D47A4E-0348-3940-AF66-FE7564B8F583}"/>
              </a:ext>
            </a:extLst>
          </p:cNvPr>
          <p:cNvCxnSpPr/>
          <p:nvPr>
            <p:custDataLst>
              <p:tags r:id="rId6"/>
            </p:custDataLst>
          </p:nvPr>
        </p:nvCxnSpPr>
        <p:spPr>
          <a:xfrm>
            <a:off x="2781300" y="56134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3" name="OTLSHAPE_TB_00000000000000000000000000000000_TimescaleInterval2">
            <a:extLst>
              <a:ext uri="{FF2B5EF4-FFF2-40B4-BE49-F238E27FC236}">
                <a16:creationId xmlns:a16="http://schemas.microsoft.com/office/drawing/2014/main" id="{F74C7FCF-3C0B-1E46-8F27-71D55CD7C519}"/>
              </a:ext>
            </a:extLst>
          </p:cNvPr>
          <p:cNvSpPr/>
          <p:nvPr>
            <p:custDataLst>
              <p:tags r:id="rId7"/>
            </p:custDataLst>
          </p:nvPr>
        </p:nvSpPr>
        <p:spPr>
          <a:xfrm>
            <a:off x="2844800" y="56261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2015</a:t>
            </a:r>
          </a:p>
        </p:txBody>
      </p:sp>
      <p:cxnSp>
        <p:nvCxnSpPr>
          <p:cNvPr id="14" name="OTLSHAPE_TB_00000000000000000000000000000000_Separator2">
            <a:extLst>
              <a:ext uri="{FF2B5EF4-FFF2-40B4-BE49-F238E27FC236}">
                <a16:creationId xmlns:a16="http://schemas.microsoft.com/office/drawing/2014/main" id="{9733E6E9-19A1-0049-8D51-F24AAB16EAA8}"/>
              </a:ext>
            </a:extLst>
          </p:cNvPr>
          <p:cNvCxnSpPr/>
          <p:nvPr>
            <p:custDataLst>
              <p:tags r:id="rId8"/>
            </p:custDataLst>
          </p:nvPr>
        </p:nvCxnSpPr>
        <p:spPr>
          <a:xfrm>
            <a:off x="4495800" y="56134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5" name="OTLSHAPE_TB_00000000000000000000000000000000_TimescaleInterval3">
            <a:extLst>
              <a:ext uri="{FF2B5EF4-FFF2-40B4-BE49-F238E27FC236}">
                <a16:creationId xmlns:a16="http://schemas.microsoft.com/office/drawing/2014/main" id="{4636B53B-C728-6B45-8AC5-2EB4D68FDD62}"/>
              </a:ext>
            </a:extLst>
          </p:cNvPr>
          <p:cNvSpPr/>
          <p:nvPr>
            <p:custDataLst>
              <p:tags r:id="rId9"/>
            </p:custDataLst>
          </p:nvPr>
        </p:nvSpPr>
        <p:spPr>
          <a:xfrm>
            <a:off x="4559300" y="56261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2016</a:t>
            </a:r>
          </a:p>
        </p:txBody>
      </p:sp>
      <p:cxnSp>
        <p:nvCxnSpPr>
          <p:cNvPr id="16" name="OTLSHAPE_TB_00000000000000000000000000000000_Separator3">
            <a:extLst>
              <a:ext uri="{FF2B5EF4-FFF2-40B4-BE49-F238E27FC236}">
                <a16:creationId xmlns:a16="http://schemas.microsoft.com/office/drawing/2014/main" id="{9BE8F59F-45A5-FA41-A002-DBFF0E786F49}"/>
              </a:ext>
            </a:extLst>
          </p:cNvPr>
          <p:cNvCxnSpPr/>
          <p:nvPr>
            <p:custDataLst>
              <p:tags r:id="rId10"/>
            </p:custDataLst>
          </p:nvPr>
        </p:nvCxnSpPr>
        <p:spPr>
          <a:xfrm>
            <a:off x="6210300" y="56134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7" name="OTLSHAPE_TB_00000000000000000000000000000000_TimescaleInterval4">
            <a:extLst>
              <a:ext uri="{FF2B5EF4-FFF2-40B4-BE49-F238E27FC236}">
                <a16:creationId xmlns:a16="http://schemas.microsoft.com/office/drawing/2014/main" id="{C21257BD-5F58-EB4A-A66B-84669C546C55}"/>
              </a:ext>
            </a:extLst>
          </p:cNvPr>
          <p:cNvSpPr/>
          <p:nvPr>
            <p:custDataLst>
              <p:tags r:id="rId11"/>
            </p:custDataLst>
          </p:nvPr>
        </p:nvSpPr>
        <p:spPr>
          <a:xfrm>
            <a:off x="6273800" y="56261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2017</a:t>
            </a:r>
          </a:p>
        </p:txBody>
      </p:sp>
      <p:cxnSp>
        <p:nvCxnSpPr>
          <p:cNvPr id="18" name="OTLSHAPE_TB_00000000000000000000000000000000_Separator4">
            <a:extLst>
              <a:ext uri="{FF2B5EF4-FFF2-40B4-BE49-F238E27FC236}">
                <a16:creationId xmlns:a16="http://schemas.microsoft.com/office/drawing/2014/main" id="{355F3616-3DA8-3B47-90A0-171EF4573F20}"/>
              </a:ext>
            </a:extLst>
          </p:cNvPr>
          <p:cNvCxnSpPr/>
          <p:nvPr>
            <p:custDataLst>
              <p:tags r:id="rId12"/>
            </p:custDataLst>
          </p:nvPr>
        </p:nvCxnSpPr>
        <p:spPr>
          <a:xfrm>
            <a:off x="7924800" y="56134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9" name="OTLSHAPE_TB_00000000000000000000000000000000_TimescaleInterval5">
            <a:extLst>
              <a:ext uri="{FF2B5EF4-FFF2-40B4-BE49-F238E27FC236}">
                <a16:creationId xmlns:a16="http://schemas.microsoft.com/office/drawing/2014/main" id="{D871D8EA-C520-F04C-8381-CFBCA140D6B4}"/>
              </a:ext>
            </a:extLst>
          </p:cNvPr>
          <p:cNvSpPr/>
          <p:nvPr>
            <p:custDataLst>
              <p:tags r:id="rId13"/>
            </p:custDataLst>
          </p:nvPr>
        </p:nvSpPr>
        <p:spPr>
          <a:xfrm>
            <a:off x="7988300" y="56261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2018</a:t>
            </a:r>
          </a:p>
        </p:txBody>
      </p:sp>
      <p:cxnSp>
        <p:nvCxnSpPr>
          <p:cNvPr id="20" name="OTLSHAPE_TB_00000000000000000000000000000000_Separator5">
            <a:extLst>
              <a:ext uri="{FF2B5EF4-FFF2-40B4-BE49-F238E27FC236}">
                <a16:creationId xmlns:a16="http://schemas.microsoft.com/office/drawing/2014/main" id="{7574D18F-A1B5-A04A-8D20-6B4B959C06AD}"/>
              </a:ext>
            </a:extLst>
          </p:cNvPr>
          <p:cNvCxnSpPr/>
          <p:nvPr>
            <p:custDataLst>
              <p:tags r:id="rId14"/>
            </p:custDataLst>
          </p:nvPr>
        </p:nvCxnSpPr>
        <p:spPr>
          <a:xfrm>
            <a:off x="9639300" y="56134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21" name="OTLSHAPE_TB_00000000000000000000000000000000_TimescaleInterval6">
            <a:extLst>
              <a:ext uri="{FF2B5EF4-FFF2-40B4-BE49-F238E27FC236}">
                <a16:creationId xmlns:a16="http://schemas.microsoft.com/office/drawing/2014/main" id="{0DBB1C2C-B97D-B644-A781-8084BC683C6F}"/>
              </a:ext>
            </a:extLst>
          </p:cNvPr>
          <p:cNvSpPr/>
          <p:nvPr>
            <p:custDataLst>
              <p:tags r:id="rId15"/>
            </p:custDataLst>
          </p:nvPr>
        </p:nvSpPr>
        <p:spPr>
          <a:xfrm>
            <a:off x="9702800" y="56261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2019</a:t>
            </a:r>
          </a:p>
        </p:txBody>
      </p:sp>
      <p:cxnSp>
        <p:nvCxnSpPr>
          <p:cNvPr id="22" name="OTLSHAPE_M_8c3f744f0063466a9839b05bf341cdb6_Connector1">
            <a:extLst>
              <a:ext uri="{FF2B5EF4-FFF2-40B4-BE49-F238E27FC236}">
                <a16:creationId xmlns:a16="http://schemas.microsoft.com/office/drawing/2014/main" id="{C4CA0953-7505-084A-92C9-4EBF8259E6C1}"/>
              </a:ext>
            </a:extLst>
          </p:cNvPr>
          <p:cNvCxnSpPr/>
          <p:nvPr>
            <p:custDataLst>
              <p:tags r:id="rId16"/>
            </p:custDataLst>
          </p:nvPr>
        </p:nvCxnSpPr>
        <p:spPr>
          <a:xfrm>
            <a:off x="2654300" y="5029200"/>
            <a:ext cx="0" cy="495300"/>
          </a:xfrm>
          <a:prstGeom prst="line">
            <a:avLst/>
          </a:prstGeom>
          <a:ln w="12700" cap="flat" cmpd="sng" algn="ctr">
            <a:solidFill>
              <a:srgbClr val="80B9DE">
                <a:alpha val="100000"/>
              </a:srgbClr>
            </a:solidFill>
            <a:prstDash val="solid"/>
            <a:headEnd type="none" w="med" len="med"/>
            <a:tailEnd type="none" w="med" len="med"/>
          </a:ln>
        </p:spPr>
      </p:cxnSp>
      <p:cxnSp>
        <p:nvCxnSpPr>
          <p:cNvPr id="23" name="OTLSHAPE_M_8093f00e49014d7ab60b31b1952e00d1_Connector1">
            <a:extLst>
              <a:ext uri="{FF2B5EF4-FFF2-40B4-BE49-F238E27FC236}">
                <a16:creationId xmlns:a16="http://schemas.microsoft.com/office/drawing/2014/main" id="{D1293826-E37B-544D-83CA-EBDE9FEEC53B}"/>
              </a:ext>
            </a:extLst>
          </p:cNvPr>
          <p:cNvCxnSpPr/>
          <p:nvPr>
            <p:custDataLst>
              <p:tags r:id="rId17"/>
            </p:custDataLst>
          </p:nvPr>
        </p:nvCxnSpPr>
        <p:spPr>
          <a:xfrm>
            <a:off x="1600200" y="5029200"/>
            <a:ext cx="0" cy="495300"/>
          </a:xfrm>
          <a:prstGeom prst="line">
            <a:avLst/>
          </a:prstGeom>
          <a:ln w="12700" cap="flat" cmpd="sng" algn="ctr">
            <a:solidFill>
              <a:srgbClr val="80B9DE">
                <a:alpha val="100000"/>
              </a:srgbClr>
            </a:solidFill>
            <a:prstDash val="solid"/>
            <a:headEnd type="none" w="med" len="med"/>
            <a:tailEnd type="none" w="med" len="med"/>
          </a:ln>
        </p:spPr>
      </p:cxnSp>
      <p:cxnSp>
        <p:nvCxnSpPr>
          <p:cNvPr id="24" name="OTLSHAPE_M_1b1dea15d87d4527a1ea41867f095064_Connector1">
            <a:extLst>
              <a:ext uri="{FF2B5EF4-FFF2-40B4-BE49-F238E27FC236}">
                <a16:creationId xmlns:a16="http://schemas.microsoft.com/office/drawing/2014/main" id="{BAFCE583-2015-3246-97D8-BBABB7706C29}"/>
              </a:ext>
            </a:extLst>
          </p:cNvPr>
          <p:cNvCxnSpPr/>
          <p:nvPr>
            <p:custDataLst>
              <p:tags r:id="rId18"/>
            </p:custDataLst>
          </p:nvPr>
        </p:nvCxnSpPr>
        <p:spPr>
          <a:xfrm>
            <a:off x="10642600" y="5105400"/>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25" name="OTLSHAPE_T_b4d052f452d84435a347aacdf67d4092_HorizontalConnector1">
            <a:extLst>
              <a:ext uri="{FF2B5EF4-FFF2-40B4-BE49-F238E27FC236}">
                <a16:creationId xmlns:a16="http://schemas.microsoft.com/office/drawing/2014/main" id="{1D9E8AE1-B859-834E-8728-C5D9BA36DE08}"/>
              </a:ext>
            </a:extLst>
          </p:cNvPr>
          <p:cNvCxnSpPr/>
          <p:nvPr>
            <p:custDataLst>
              <p:tags r:id="rId19"/>
            </p:custDataLst>
          </p:nvPr>
        </p:nvCxnSpPr>
        <p:spPr>
          <a:xfrm>
            <a:off x="609600" y="1257300"/>
            <a:ext cx="2222500" cy="0"/>
          </a:xfrm>
          <a:prstGeom prst="line">
            <a:avLst/>
          </a:prstGeom>
          <a:ln w="12700" cap="flat" cmpd="sng" algn="ctr">
            <a:solidFill>
              <a:srgbClr val="CCCCCC">
                <a:alpha val="100000"/>
              </a:srgbClr>
            </a:solidFill>
            <a:prstDash val="solid"/>
            <a:headEnd type="none" w="med" len="med"/>
            <a:tailEnd type="none" w="med" len="med"/>
          </a:ln>
        </p:spPr>
      </p:cxnSp>
      <p:cxnSp>
        <p:nvCxnSpPr>
          <p:cNvPr id="26" name="OTLSHAPE_T_401b66854cb645198336b9435949c153_HorizontalConnector1">
            <a:extLst>
              <a:ext uri="{FF2B5EF4-FFF2-40B4-BE49-F238E27FC236}">
                <a16:creationId xmlns:a16="http://schemas.microsoft.com/office/drawing/2014/main" id="{1DBD02FA-5486-7A4F-9A43-4E24FF5E5711}"/>
              </a:ext>
            </a:extLst>
          </p:cNvPr>
          <p:cNvCxnSpPr/>
          <p:nvPr>
            <p:custDataLst>
              <p:tags r:id="rId20"/>
            </p:custDataLst>
          </p:nvPr>
        </p:nvCxnSpPr>
        <p:spPr>
          <a:xfrm>
            <a:off x="2552700" y="1536700"/>
            <a:ext cx="266700" cy="0"/>
          </a:xfrm>
          <a:prstGeom prst="line">
            <a:avLst/>
          </a:prstGeom>
          <a:ln w="12700" cap="flat" cmpd="sng" algn="ctr">
            <a:solidFill>
              <a:srgbClr val="CCCCCC">
                <a:alpha val="100000"/>
              </a:srgbClr>
            </a:solidFill>
            <a:prstDash val="solid"/>
            <a:headEnd type="none" w="med" len="med"/>
            <a:tailEnd type="none" w="med" len="med"/>
          </a:ln>
        </p:spPr>
      </p:cxnSp>
      <p:cxnSp>
        <p:nvCxnSpPr>
          <p:cNvPr id="27" name="OTLSHAPE_T_c49718ba66b943c19c8a2112fa1b83e5_HorizontalConnector1">
            <a:extLst>
              <a:ext uri="{FF2B5EF4-FFF2-40B4-BE49-F238E27FC236}">
                <a16:creationId xmlns:a16="http://schemas.microsoft.com/office/drawing/2014/main" id="{BECF5621-25EE-954A-89AD-8B88B0498739}"/>
              </a:ext>
            </a:extLst>
          </p:cNvPr>
          <p:cNvCxnSpPr/>
          <p:nvPr>
            <p:custDataLst>
              <p:tags r:id="rId21"/>
            </p:custDataLst>
          </p:nvPr>
        </p:nvCxnSpPr>
        <p:spPr>
          <a:xfrm>
            <a:off x="1828800" y="1778000"/>
            <a:ext cx="2400300" cy="0"/>
          </a:xfrm>
          <a:prstGeom prst="line">
            <a:avLst/>
          </a:prstGeom>
          <a:ln w="12700" cap="flat" cmpd="sng" algn="ctr">
            <a:solidFill>
              <a:srgbClr val="CCCCCC">
                <a:alpha val="100000"/>
              </a:srgbClr>
            </a:solidFill>
            <a:prstDash val="solid"/>
            <a:headEnd type="none" w="med" len="med"/>
            <a:tailEnd type="none" w="med" len="med"/>
          </a:ln>
        </p:spPr>
      </p:cxnSp>
      <p:cxnSp>
        <p:nvCxnSpPr>
          <p:cNvPr id="28" name="OTLSHAPE_T_5454c3c0a88e4e10b13837cb00618108_HorizontalConnector1">
            <a:extLst>
              <a:ext uri="{FF2B5EF4-FFF2-40B4-BE49-F238E27FC236}">
                <a16:creationId xmlns:a16="http://schemas.microsoft.com/office/drawing/2014/main" id="{ACDC13DA-6CE6-9B44-9C89-45032A49214B}"/>
              </a:ext>
            </a:extLst>
          </p:cNvPr>
          <p:cNvCxnSpPr/>
          <p:nvPr>
            <p:custDataLst>
              <p:tags r:id="rId22"/>
            </p:custDataLst>
          </p:nvPr>
        </p:nvCxnSpPr>
        <p:spPr>
          <a:xfrm>
            <a:off x="1460500" y="2019300"/>
            <a:ext cx="4508500" cy="0"/>
          </a:xfrm>
          <a:prstGeom prst="line">
            <a:avLst/>
          </a:prstGeom>
          <a:ln w="12700" cap="flat" cmpd="sng" algn="ctr">
            <a:solidFill>
              <a:srgbClr val="CCCCCC">
                <a:alpha val="100000"/>
              </a:srgbClr>
            </a:solidFill>
            <a:prstDash val="solid"/>
            <a:headEnd type="none" w="med" len="med"/>
            <a:tailEnd type="none" w="med" len="med"/>
          </a:ln>
        </p:spPr>
      </p:cxnSp>
      <p:cxnSp>
        <p:nvCxnSpPr>
          <p:cNvPr id="29" name="OTLSHAPE_T_b89528c184094cfa99bf9924fd8428ae_HorizontalConnector1">
            <a:extLst>
              <a:ext uri="{FF2B5EF4-FFF2-40B4-BE49-F238E27FC236}">
                <a16:creationId xmlns:a16="http://schemas.microsoft.com/office/drawing/2014/main" id="{4DA48ED8-2025-984B-AB68-F4315F08F380}"/>
              </a:ext>
            </a:extLst>
          </p:cNvPr>
          <p:cNvCxnSpPr/>
          <p:nvPr>
            <p:custDataLst>
              <p:tags r:id="rId23"/>
            </p:custDataLst>
          </p:nvPr>
        </p:nvCxnSpPr>
        <p:spPr>
          <a:xfrm>
            <a:off x="1460500" y="2260600"/>
            <a:ext cx="2324100" cy="0"/>
          </a:xfrm>
          <a:prstGeom prst="line">
            <a:avLst/>
          </a:prstGeom>
          <a:ln w="12700" cap="flat" cmpd="sng" algn="ctr">
            <a:solidFill>
              <a:srgbClr val="CCCCCC">
                <a:alpha val="100000"/>
              </a:srgbClr>
            </a:solidFill>
            <a:prstDash val="solid"/>
            <a:headEnd type="none" w="med" len="med"/>
            <a:tailEnd type="none" w="med" len="med"/>
          </a:ln>
        </p:spPr>
      </p:cxnSp>
      <p:cxnSp>
        <p:nvCxnSpPr>
          <p:cNvPr id="30" name="OTLSHAPE_T_3e5588ebb538410fafb0a04d27e363ff_HorizontalConnector1">
            <a:extLst>
              <a:ext uri="{FF2B5EF4-FFF2-40B4-BE49-F238E27FC236}">
                <a16:creationId xmlns:a16="http://schemas.microsoft.com/office/drawing/2014/main" id="{5FFE2439-008D-2A46-9253-F8983DEF4738}"/>
              </a:ext>
            </a:extLst>
          </p:cNvPr>
          <p:cNvCxnSpPr/>
          <p:nvPr>
            <p:custDataLst>
              <p:tags r:id="rId24"/>
            </p:custDataLst>
          </p:nvPr>
        </p:nvCxnSpPr>
        <p:spPr>
          <a:xfrm>
            <a:off x="482600" y="2540000"/>
            <a:ext cx="584200" cy="0"/>
          </a:xfrm>
          <a:prstGeom prst="line">
            <a:avLst/>
          </a:prstGeom>
          <a:ln w="12700" cap="flat" cmpd="sng" algn="ctr">
            <a:solidFill>
              <a:srgbClr val="CCCCCC">
                <a:alpha val="100000"/>
              </a:srgbClr>
            </a:solidFill>
            <a:prstDash val="solid"/>
            <a:headEnd type="none" w="med" len="med"/>
            <a:tailEnd type="none" w="med" len="med"/>
          </a:ln>
        </p:spPr>
      </p:cxnSp>
      <p:cxnSp>
        <p:nvCxnSpPr>
          <p:cNvPr id="31" name="OTLSHAPE_T_5bbd316c0d5b416a9816a099cf83cdae_HorizontalConnector1">
            <a:extLst>
              <a:ext uri="{FF2B5EF4-FFF2-40B4-BE49-F238E27FC236}">
                <a16:creationId xmlns:a16="http://schemas.microsoft.com/office/drawing/2014/main" id="{DC5F9ACC-4053-8849-AF62-41D733ED17BB}"/>
              </a:ext>
            </a:extLst>
          </p:cNvPr>
          <p:cNvCxnSpPr/>
          <p:nvPr>
            <p:custDataLst>
              <p:tags r:id="rId25"/>
            </p:custDataLst>
          </p:nvPr>
        </p:nvCxnSpPr>
        <p:spPr>
          <a:xfrm>
            <a:off x="850900" y="2857500"/>
            <a:ext cx="8496300" cy="0"/>
          </a:xfrm>
          <a:prstGeom prst="line">
            <a:avLst/>
          </a:prstGeom>
          <a:ln w="12700" cap="flat" cmpd="sng" algn="ctr">
            <a:solidFill>
              <a:srgbClr val="CCCCCC">
                <a:alpha val="100000"/>
              </a:srgbClr>
            </a:solidFill>
            <a:prstDash val="solid"/>
            <a:headEnd type="none" w="med" len="med"/>
            <a:tailEnd type="none" w="med" len="med"/>
          </a:ln>
        </p:spPr>
      </p:cxnSp>
      <p:cxnSp>
        <p:nvCxnSpPr>
          <p:cNvPr id="32" name="OTLSHAPE_T_66f80011275348389228231b9017b62a_HorizontalConnector1">
            <a:extLst>
              <a:ext uri="{FF2B5EF4-FFF2-40B4-BE49-F238E27FC236}">
                <a16:creationId xmlns:a16="http://schemas.microsoft.com/office/drawing/2014/main" id="{A5A537DD-0A91-0A4A-87B9-B7EF4AA4A0E4}"/>
              </a:ext>
            </a:extLst>
          </p:cNvPr>
          <p:cNvCxnSpPr/>
          <p:nvPr>
            <p:custDataLst>
              <p:tags r:id="rId26"/>
            </p:custDataLst>
          </p:nvPr>
        </p:nvCxnSpPr>
        <p:spPr>
          <a:xfrm>
            <a:off x="723900" y="3136900"/>
            <a:ext cx="8902700" cy="0"/>
          </a:xfrm>
          <a:prstGeom prst="line">
            <a:avLst/>
          </a:prstGeom>
          <a:ln w="12700" cap="flat" cmpd="sng" algn="ctr">
            <a:solidFill>
              <a:srgbClr val="CCCCCC">
                <a:alpha val="100000"/>
              </a:srgbClr>
            </a:solidFill>
            <a:prstDash val="solid"/>
            <a:headEnd type="none" w="med" len="med"/>
            <a:tailEnd type="none" w="med" len="med"/>
          </a:ln>
        </p:spPr>
      </p:cxnSp>
      <p:cxnSp>
        <p:nvCxnSpPr>
          <p:cNvPr id="33" name="OTLSHAPE_T_f427de236bdd48ac872a028534475907_HorizontalConnector1">
            <a:extLst>
              <a:ext uri="{FF2B5EF4-FFF2-40B4-BE49-F238E27FC236}">
                <a16:creationId xmlns:a16="http://schemas.microsoft.com/office/drawing/2014/main" id="{1372CC50-3172-5542-AD0D-157A2EDA9AEA}"/>
              </a:ext>
            </a:extLst>
          </p:cNvPr>
          <p:cNvCxnSpPr/>
          <p:nvPr>
            <p:custDataLst>
              <p:tags r:id="rId27"/>
            </p:custDataLst>
          </p:nvPr>
        </p:nvCxnSpPr>
        <p:spPr>
          <a:xfrm>
            <a:off x="1460500" y="3378200"/>
            <a:ext cx="8166100" cy="0"/>
          </a:xfrm>
          <a:prstGeom prst="line">
            <a:avLst/>
          </a:prstGeom>
          <a:ln w="12700" cap="flat" cmpd="sng" algn="ctr">
            <a:solidFill>
              <a:srgbClr val="CCCCCC">
                <a:alpha val="100000"/>
              </a:srgbClr>
            </a:solidFill>
            <a:prstDash val="solid"/>
            <a:headEnd type="none" w="med" len="med"/>
            <a:tailEnd type="none" w="med" len="med"/>
          </a:ln>
        </p:spPr>
      </p:cxnSp>
      <p:cxnSp>
        <p:nvCxnSpPr>
          <p:cNvPr id="34" name="OTLSHAPE_T_88121ae565f24bb4822d1c9ef0fd4f04_HorizontalConnector1">
            <a:extLst>
              <a:ext uri="{FF2B5EF4-FFF2-40B4-BE49-F238E27FC236}">
                <a16:creationId xmlns:a16="http://schemas.microsoft.com/office/drawing/2014/main" id="{75D1887C-116F-7541-8ECC-4ADE4B1DAC2F}"/>
              </a:ext>
            </a:extLst>
          </p:cNvPr>
          <p:cNvCxnSpPr/>
          <p:nvPr>
            <p:custDataLst>
              <p:tags r:id="rId28"/>
            </p:custDataLst>
          </p:nvPr>
        </p:nvCxnSpPr>
        <p:spPr>
          <a:xfrm>
            <a:off x="1219200" y="3619500"/>
            <a:ext cx="8572500" cy="0"/>
          </a:xfrm>
          <a:prstGeom prst="line">
            <a:avLst/>
          </a:prstGeom>
          <a:ln w="12700" cap="flat" cmpd="sng" algn="ctr">
            <a:solidFill>
              <a:srgbClr val="CCCCCC">
                <a:alpha val="100000"/>
              </a:srgbClr>
            </a:solidFill>
            <a:prstDash val="solid"/>
            <a:headEnd type="none" w="med" len="med"/>
            <a:tailEnd type="none" w="med" len="med"/>
          </a:ln>
        </p:spPr>
      </p:cxnSp>
      <p:cxnSp>
        <p:nvCxnSpPr>
          <p:cNvPr id="35" name="OTLSHAPE_T_fd5764dc186e457098f83b4d9941ccab_HorizontalConnector1">
            <a:extLst>
              <a:ext uri="{FF2B5EF4-FFF2-40B4-BE49-F238E27FC236}">
                <a16:creationId xmlns:a16="http://schemas.microsoft.com/office/drawing/2014/main" id="{A38700FB-3FFA-BA4C-8FD8-7AA5D898DB5B}"/>
              </a:ext>
            </a:extLst>
          </p:cNvPr>
          <p:cNvCxnSpPr/>
          <p:nvPr>
            <p:custDataLst>
              <p:tags r:id="rId29"/>
            </p:custDataLst>
          </p:nvPr>
        </p:nvCxnSpPr>
        <p:spPr>
          <a:xfrm>
            <a:off x="1219200" y="3860800"/>
            <a:ext cx="8775700" cy="0"/>
          </a:xfrm>
          <a:prstGeom prst="line">
            <a:avLst/>
          </a:prstGeom>
          <a:ln w="12700" cap="flat" cmpd="sng" algn="ctr">
            <a:solidFill>
              <a:srgbClr val="CCCCCC">
                <a:alpha val="100000"/>
              </a:srgbClr>
            </a:solidFill>
            <a:prstDash val="solid"/>
            <a:headEnd type="none" w="med" len="med"/>
            <a:tailEnd type="none" w="med" len="med"/>
          </a:ln>
        </p:spPr>
      </p:cxnSp>
      <p:cxnSp>
        <p:nvCxnSpPr>
          <p:cNvPr id="36" name="OTLSHAPE_T_c1923f6e331248df8070a722f23f3592_HorizontalConnector1">
            <a:extLst>
              <a:ext uri="{FF2B5EF4-FFF2-40B4-BE49-F238E27FC236}">
                <a16:creationId xmlns:a16="http://schemas.microsoft.com/office/drawing/2014/main" id="{B32AFC8C-1F90-1D46-B1B5-E9CB84D0574A}"/>
              </a:ext>
            </a:extLst>
          </p:cNvPr>
          <p:cNvCxnSpPr/>
          <p:nvPr>
            <p:custDataLst>
              <p:tags r:id="rId30"/>
            </p:custDataLst>
          </p:nvPr>
        </p:nvCxnSpPr>
        <p:spPr>
          <a:xfrm>
            <a:off x="1219200" y="4102100"/>
            <a:ext cx="8864600" cy="0"/>
          </a:xfrm>
          <a:prstGeom prst="line">
            <a:avLst/>
          </a:prstGeom>
          <a:ln w="12700" cap="flat" cmpd="sng" algn="ctr">
            <a:solidFill>
              <a:srgbClr val="CCCCCC">
                <a:alpha val="100000"/>
              </a:srgbClr>
            </a:solidFill>
            <a:prstDash val="solid"/>
            <a:headEnd type="none" w="med" len="med"/>
            <a:tailEnd type="none" w="med" len="med"/>
          </a:ln>
        </p:spPr>
      </p:cxnSp>
      <p:cxnSp>
        <p:nvCxnSpPr>
          <p:cNvPr id="37" name="OTLSHAPE_T_eb6d0a508bd34bac88e06c554d7149eb_HorizontalConnector1">
            <a:extLst>
              <a:ext uri="{FF2B5EF4-FFF2-40B4-BE49-F238E27FC236}">
                <a16:creationId xmlns:a16="http://schemas.microsoft.com/office/drawing/2014/main" id="{BD91C245-BB20-B441-BD6E-886A895D7101}"/>
              </a:ext>
            </a:extLst>
          </p:cNvPr>
          <p:cNvCxnSpPr/>
          <p:nvPr>
            <p:custDataLst>
              <p:tags r:id="rId31"/>
            </p:custDataLst>
          </p:nvPr>
        </p:nvCxnSpPr>
        <p:spPr>
          <a:xfrm>
            <a:off x="2438400" y="4343400"/>
            <a:ext cx="8051800" cy="0"/>
          </a:xfrm>
          <a:prstGeom prst="line">
            <a:avLst/>
          </a:prstGeom>
          <a:ln w="12700" cap="flat" cmpd="sng" algn="ctr">
            <a:solidFill>
              <a:srgbClr val="CCCCCC">
                <a:alpha val="100000"/>
              </a:srgbClr>
            </a:solidFill>
            <a:prstDash val="solid"/>
            <a:headEnd type="none" w="med" len="med"/>
            <a:tailEnd type="none" w="med" len="med"/>
          </a:ln>
        </p:spPr>
      </p:cxnSp>
      <p:cxnSp>
        <p:nvCxnSpPr>
          <p:cNvPr id="38" name="OTLSHAPE_T_71ec83ec6247403f9cddf9589ec7b09f_HorizontalConnector1">
            <a:extLst>
              <a:ext uri="{FF2B5EF4-FFF2-40B4-BE49-F238E27FC236}">
                <a16:creationId xmlns:a16="http://schemas.microsoft.com/office/drawing/2014/main" id="{E9A69BCF-0172-E245-A864-7383FE115341}"/>
              </a:ext>
            </a:extLst>
          </p:cNvPr>
          <p:cNvCxnSpPr/>
          <p:nvPr>
            <p:custDataLst>
              <p:tags r:id="rId32"/>
            </p:custDataLst>
          </p:nvPr>
        </p:nvCxnSpPr>
        <p:spPr>
          <a:xfrm>
            <a:off x="1828800" y="4559300"/>
            <a:ext cx="9093200" cy="0"/>
          </a:xfrm>
          <a:prstGeom prst="line">
            <a:avLst/>
          </a:prstGeom>
          <a:ln w="12700" cap="flat" cmpd="sng" algn="ctr">
            <a:solidFill>
              <a:srgbClr val="CCCCCC">
                <a:alpha val="100000"/>
              </a:srgbClr>
            </a:solidFill>
            <a:prstDash val="solid"/>
            <a:headEnd type="none" w="med" len="med"/>
            <a:tailEnd type="none" w="med" len="med"/>
          </a:ln>
        </p:spPr>
      </p:cxnSp>
      <p:cxnSp>
        <p:nvCxnSpPr>
          <p:cNvPr id="39" name="OTLSHAPE_T_b4d052f452d84435a347aacdf67d4092_LeftVerticalConnector2">
            <a:extLst>
              <a:ext uri="{FF2B5EF4-FFF2-40B4-BE49-F238E27FC236}">
                <a16:creationId xmlns:a16="http://schemas.microsoft.com/office/drawing/2014/main" id="{8E0358D7-1DF5-8A4F-BC9C-80C4BBCC47D6}"/>
              </a:ext>
            </a:extLst>
          </p:cNvPr>
          <p:cNvCxnSpPr/>
          <p:nvPr>
            <p:custDataLst>
              <p:tags r:id="rId33"/>
            </p:custDataLst>
          </p:nvPr>
        </p:nvCxnSpPr>
        <p:spPr>
          <a:xfrm>
            <a:off x="3238500" y="1638300"/>
            <a:ext cx="0" cy="3225800"/>
          </a:xfrm>
          <a:prstGeom prst="line">
            <a:avLst/>
          </a:prstGeom>
          <a:ln w="12700" cap="flat" cmpd="sng" algn="ctr">
            <a:solidFill>
              <a:srgbClr val="CCCCCC">
                <a:alpha val="100000"/>
              </a:srgbClr>
            </a:solidFill>
            <a:prstDash val="solid"/>
            <a:headEnd type="none" w="med" len="med"/>
            <a:tailEnd type="none" w="med" len="med"/>
          </a:ln>
        </p:spPr>
      </p:cxnSp>
      <p:cxnSp>
        <p:nvCxnSpPr>
          <p:cNvPr id="40" name="OTLSHAPE_T_b4d052f452d84435a347aacdf67d4092_LeftVerticalConnector3">
            <a:extLst>
              <a:ext uri="{FF2B5EF4-FFF2-40B4-BE49-F238E27FC236}">
                <a16:creationId xmlns:a16="http://schemas.microsoft.com/office/drawing/2014/main" id="{D7964316-0759-554A-B4AA-0AB593CC1CB3}"/>
              </a:ext>
            </a:extLst>
          </p:cNvPr>
          <p:cNvCxnSpPr/>
          <p:nvPr>
            <p:custDataLst>
              <p:tags r:id="rId34"/>
            </p:custDataLst>
          </p:nvPr>
        </p:nvCxnSpPr>
        <p:spPr>
          <a:xfrm>
            <a:off x="3238500" y="5156200"/>
            <a:ext cx="0" cy="355600"/>
          </a:xfrm>
          <a:prstGeom prst="line">
            <a:avLst/>
          </a:prstGeom>
          <a:ln w="12700" cap="flat" cmpd="sng" algn="ctr">
            <a:solidFill>
              <a:srgbClr val="CCCCCC">
                <a:alpha val="100000"/>
              </a:srgbClr>
            </a:solidFill>
            <a:prstDash val="solid"/>
            <a:headEnd type="none" w="med" len="med"/>
            <a:tailEnd type="none" w="med" len="med"/>
          </a:ln>
        </p:spPr>
      </p:cxnSp>
      <p:cxnSp>
        <p:nvCxnSpPr>
          <p:cNvPr id="41" name="OTLSHAPE_T_b4d052f452d84435a347aacdf67d4092_RightVerticalConnector4">
            <a:extLst>
              <a:ext uri="{FF2B5EF4-FFF2-40B4-BE49-F238E27FC236}">
                <a16:creationId xmlns:a16="http://schemas.microsoft.com/office/drawing/2014/main" id="{8A0EDC39-DC62-CA45-B537-3D691F1E1B0E}"/>
              </a:ext>
            </a:extLst>
          </p:cNvPr>
          <p:cNvCxnSpPr/>
          <p:nvPr>
            <p:custDataLst>
              <p:tags r:id="rId35"/>
            </p:custDataLst>
          </p:nvPr>
        </p:nvCxnSpPr>
        <p:spPr>
          <a:xfrm>
            <a:off x="9347200" y="2120900"/>
            <a:ext cx="0" cy="3403600"/>
          </a:xfrm>
          <a:prstGeom prst="line">
            <a:avLst/>
          </a:prstGeom>
          <a:ln w="12700" cap="flat" cmpd="sng" algn="ctr">
            <a:solidFill>
              <a:srgbClr val="CCCCCC">
                <a:alpha val="100000"/>
              </a:srgbClr>
            </a:solidFill>
            <a:prstDash val="solid"/>
            <a:headEnd type="none" w="med" len="med"/>
            <a:tailEnd type="none" w="med" len="med"/>
          </a:ln>
        </p:spPr>
      </p:cxnSp>
      <p:cxnSp>
        <p:nvCxnSpPr>
          <p:cNvPr id="42" name="OTLSHAPE_T_3e5588ebb538410fafb0a04d27e363ff_LeftVerticalConnector1">
            <a:extLst>
              <a:ext uri="{FF2B5EF4-FFF2-40B4-BE49-F238E27FC236}">
                <a16:creationId xmlns:a16="http://schemas.microsoft.com/office/drawing/2014/main" id="{1D873B17-F01E-0A45-BC83-BD1DD4D32A0C}"/>
              </a:ext>
            </a:extLst>
          </p:cNvPr>
          <p:cNvCxnSpPr/>
          <p:nvPr>
            <p:custDataLst>
              <p:tags r:id="rId36"/>
            </p:custDataLst>
          </p:nvPr>
        </p:nvCxnSpPr>
        <p:spPr>
          <a:xfrm>
            <a:off x="1066800" y="2679700"/>
            <a:ext cx="0" cy="622300"/>
          </a:xfrm>
          <a:prstGeom prst="line">
            <a:avLst/>
          </a:prstGeom>
          <a:ln w="12700" cap="flat" cmpd="sng" algn="ctr">
            <a:solidFill>
              <a:srgbClr val="CCCCCC">
                <a:alpha val="100000"/>
              </a:srgbClr>
            </a:solidFill>
            <a:prstDash val="solid"/>
            <a:headEnd type="none" w="med" len="med"/>
            <a:tailEnd type="none" w="med" len="med"/>
          </a:ln>
        </p:spPr>
      </p:cxnSp>
      <p:cxnSp>
        <p:nvCxnSpPr>
          <p:cNvPr id="43" name="OTLSHAPE_T_3e5588ebb538410fafb0a04d27e363ff_LeftVerticalConnector2">
            <a:extLst>
              <a:ext uri="{FF2B5EF4-FFF2-40B4-BE49-F238E27FC236}">
                <a16:creationId xmlns:a16="http://schemas.microsoft.com/office/drawing/2014/main" id="{1603545B-CE92-3748-9ED0-F704235634D4}"/>
              </a:ext>
            </a:extLst>
          </p:cNvPr>
          <p:cNvCxnSpPr/>
          <p:nvPr>
            <p:custDataLst>
              <p:tags r:id="rId37"/>
            </p:custDataLst>
          </p:nvPr>
        </p:nvCxnSpPr>
        <p:spPr>
          <a:xfrm>
            <a:off x="1066800" y="3454400"/>
            <a:ext cx="0" cy="101600"/>
          </a:xfrm>
          <a:prstGeom prst="line">
            <a:avLst/>
          </a:prstGeom>
          <a:ln w="12700" cap="flat" cmpd="sng" algn="ctr">
            <a:solidFill>
              <a:srgbClr val="CCCCCC">
                <a:alpha val="100000"/>
              </a:srgbClr>
            </a:solidFill>
            <a:prstDash val="solid"/>
            <a:headEnd type="none" w="med" len="med"/>
            <a:tailEnd type="none" w="med" len="med"/>
          </a:ln>
        </p:spPr>
      </p:cxnSp>
      <p:cxnSp>
        <p:nvCxnSpPr>
          <p:cNvPr id="44" name="OTLSHAPE_T_3e5588ebb538410fafb0a04d27e363ff_LeftVerticalConnector3">
            <a:extLst>
              <a:ext uri="{FF2B5EF4-FFF2-40B4-BE49-F238E27FC236}">
                <a16:creationId xmlns:a16="http://schemas.microsoft.com/office/drawing/2014/main" id="{10152E30-9168-124F-A97D-0AE437DC3EB9}"/>
              </a:ext>
            </a:extLst>
          </p:cNvPr>
          <p:cNvCxnSpPr/>
          <p:nvPr>
            <p:custDataLst>
              <p:tags r:id="rId38"/>
            </p:custDataLst>
          </p:nvPr>
        </p:nvCxnSpPr>
        <p:spPr>
          <a:xfrm>
            <a:off x="1066800" y="3695700"/>
            <a:ext cx="0" cy="101600"/>
          </a:xfrm>
          <a:prstGeom prst="line">
            <a:avLst/>
          </a:prstGeom>
          <a:ln w="12700" cap="flat" cmpd="sng" algn="ctr">
            <a:solidFill>
              <a:srgbClr val="CCCCCC">
                <a:alpha val="100000"/>
              </a:srgbClr>
            </a:solidFill>
            <a:prstDash val="solid"/>
            <a:headEnd type="none" w="med" len="med"/>
            <a:tailEnd type="none" w="med" len="med"/>
          </a:ln>
        </p:spPr>
      </p:cxnSp>
      <p:cxnSp>
        <p:nvCxnSpPr>
          <p:cNvPr id="45" name="OTLSHAPE_T_3e5588ebb538410fafb0a04d27e363ff_LeftVerticalConnector4">
            <a:extLst>
              <a:ext uri="{FF2B5EF4-FFF2-40B4-BE49-F238E27FC236}">
                <a16:creationId xmlns:a16="http://schemas.microsoft.com/office/drawing/2014/main" id="{21489396-5665-A842-9C0B-8E7AFD7FD4E9}"/>
              </a:ext>
            </a:extLst>
          </p:cNvPr>
          <p:cNvCxnSpPr/>
          <p:nvPr>
            <p:custDataLst>
              <p:tags r:id="rId39"/>
            </p:custDataLst>
          </p:nvPr>
        </p:nvCxnSpPr>
        <p:spPr>
          <a:xfrm>
            <a:off x="1066800" y="3937000"/>
            <a:ext cx="0" cy="101600"/>
          </a:xfrm>
          <a:prstGeom prst="line">
            <a:avLst/>
          </a:prstGeom>
          <a:ln w="12700" cap="flat" cmpd="sng" algn="ctr">
            <a:solidFill>
              <a:srgbClr val="CCCCCC">
                <a:alpha val="100000"/>
              </a:srgbClr>
            </a:solidFill>
            <a:prstDash val="solid"/>
            <a:headEnd type="none" w="med" len="med"/>
            <a:tailEnd type="none" w="med" len="med"/>
          </a:ln>
        </p:spPr>
      </p:cxnSp>
      <p:cxnSp>
        <p:nvCxnSpPr>
          <p:cNvPr id="46" name="OTLSHAPE_T_3e5588ebb538410fafb0a04d27e363ff_LeftVerticalConnector5">
            <a:extLst>
              <a:ext uri="{FF2B5EF4-FFF2-40B4-BE49-F238E27FC236}">
                <a16:creationId xmlns:a16="http://schemas.microsoft.com/office/drawing/2014/main" id="{24A01F87-AD44-394B-AC3D-BEC554CA5368}"/>
              </a:ext>
            </a:extLst>
          </p:cNvPr>
          <p:cNvCxnSpPr/>
          <p:nvPr>
            <p:custDataLst>
              <p:tags r:id="rId40"/>
            </p:custDataLst>
          </p:nvPr>
        </p:nvCxnSpPr>
        <p:spPr>
          <a:xfrm>
            <a:off x="1066800" y="4178300"/>
            <a:ext cx="0" cy="101600"/>
          </a:xfrm>
          <a:prstGeom prst="line">
            <a:avLst/>
          </a:prstGeom>
          <a:ln w="12700" cap="flat" cmpd="sng" algn="ctr">
            <a:solidFill>
              <a:srgbClr val="CCCCCC">
                <a:alpha val="100000"/>
              </a:srgbClr>
            </a:solidFill>
            <a:prstDash val="solid"/>
            <a:headEnd type="none" w="med" len="med"/>
            <a:tailEnd type="none" w="med" len="med"/>
          </a:ln>
        </p:spPr>
      </p:cxnSp>
      <p:cxnSp>
        <p:nvCxnSpPr>
          <p:cNvPr id="47" name="OTLSHAPE_T_3e5588ebb538410fafb0a04d27e363ff_LeftVerticalConnector6">
            <a:extLst>
              <a:ext uri="{FF2B5EF4-FFF2-40B4-BE49-F238E27FC236}">
                <a16:creationId xmlns:a16="http://schemas.microsoft.com/office/drawing/2014/main" id="{E49F1296-920D-1D47-AD67-18FFF9AC4E99}"/>
              </a:ext>
            </a:extLst>
          </p:cNvPr>
          <p:cNvCxnSpPr/>
          <p:nvPr>
            <p:custDataLst>
              <p:tags r:id="rId41"/>
            </p:custDataLst>
          </p:nvPr>
        </p:nvCxnSpPr>
        <p:spPr>
          <a:xfrm>
            <a:off x="1066800" y="4419600"/>
            <a:ext cx="0" cy="63500"/>
          </a:xfrm>
          <a:prstGeom prst="line">
            <a:avLst/>
          </a:prstGeom>
          <a:ln w="12700" cap="flat" cmpd="sng" algn="ctr">
            <a:solidFill>
              <a:srgbClr val="CCCCCC">
                <a:alpha val="100000"/>
              </a:srgbClr>
            </a:solidFill>
            <a:prstDash val="solid"/>
            <a:headEnd type="none" w="med" len="med"/>
            <a:tailEnd type="none" w="med" len="med"/>
          </a:ln>
        </p:spPr>
      </p:cxnSp>
      <p:cxnSp>
        <p:nvCxnSpPr>
          <p:cNvPr id="48" name="OTLSHAPE_T_3e5588ebb538410fafb0a04d27e363ff_LeftVerticalConnector7">
            <a:extLst>
              <a:ext uri="{FF2B5EF4-FFF2-40B4-BE49-F238E27FC236}">
                <a16:creationId xmlns:a16="http://schemas.microsoft.com/office/drawing/2014/main" id="{27E3AF7C-CCE4-8447-A8C4-24FD67E51106}"/>
              </a:ext>
            </a:extLst>
          </p:cNvPr>
          <p:cNvCxnSpPr/>
          <p:nvPr>
            <p:custDataLst>
              <p:tags r:id="rId42"/>
            </p:custDataLst>
          </p:nvPr>
        </p:nvCxnSpPr>
        <p:spPr>
          <a:xfrm>
            <a:off x="1066800" y="4622800"/>
            <a:ext cx="0" cy="889000"/>
          </a:xfrm>
          <a:prstGeom prst="line">
            <a:avLst/>
          </a:prstGeom>
          <a:ln w="12700" cap="flat" cmpd="sng" algn="ctr">
            <a:solidFill>
              <a:srgbClr val="CCCCCC">
                <a:alpha val="100000"/>
              </a:srgbClr>
            </a:solidFill>
            <a:prstDash val="solid"/>
            <a:headEnd type="none" w="med" len="med"/>
            <a:tailEnd type="none" w="med" len="med"/>
          </a:ln>
        </p:spPr>
      </p:cxnSp>
      <p:cxnSp>
        <p:nvCxnSpPr>
          <p:cNvPr id="49" name="OTLSHAPE_T_3e5588ebb538410fafb0a04d27e363ff_RightVerticalConnector1">
            <a:extLst>
              <a:ext uri="{FF2B5EF4-FFF2-40B4-BE49-F238E27FC236}">
                <a16:creationId xmlns:a16="http://schemas.microsoft.com/office/drawing/2014/main" id="{1CDF5D00-A13F-EC49-A748-6C0C89868672}"/>
              </a:ext>
            </a:extLst>
          </p:cNvPr>
          <p:cNvCxnSpPr/>
          <p:nvPr>
            <p:custDataLst>
              <p:tags r:id="rId43"/>
            </p:custDataLst>
          </p:nvPr>
        </p:nvCxnSpPr>
        <p:spPr>
          <a:xfrm>
            <a:off x="2933700" y="2679700"/>
            <a:ext cx="0" cy="2184400"/>
          </a:xfrm>
          <a:prstGeom prst="line">
            <a:avLst/>
          </a:prstGeom>
          <a:ln w="12700" cap="flat" cmpd="sng" algn="ctr">
            <a:solidFill>
              <a:srgbClr val="CCCCCC">
                <a:alpha val="100000"/>
              </a:srgbClr>
            </a:solidFill>
            <a:prstDash val="solid"/>
            <a:headEnd type="none" w="med" len="med"/>
            <a:tailEnd type="none" w="med" len="med"/>
          </a:ln>
        </p:spPr>
      </p:cxnSp>
      <p:cxnSp>
        <p:nvCxnSpPr>
          <p:cNvPr id="50" name="OTLSHAPE_T_3e5588ebb538410fafb0a04d27e363ff_RightVerticalConnector3">
            <a:extLst>
              <a:ext uri="{FF2B5EF4-FFF2-40B4-BE49-F238E27FC236}">
                <a16:creationId xmlns:a16="http://schemas.microsoft.com/office/drawing/2014/main" id="{B85FB5FA-AAB4-034A-98EB-6F2DC2CBE4DA}"/>
              </a:ext>
            </a:extLst>
          </p:cNvPr>
          <p:cNvCxnSpPr/>
          <p:nvPr>
            <p:custDataLst>
              <p:tags r:id="rId44"/>
            </p:custDataLst>
          </p:nvPr>
        </p:nvCxnSpPr>
        <p:spPr>
          <a:xfrm>
            <a:off x="2933700" y="5308600"/>
            <a:ext cx="0" cy="215900"/>
          </a:xfrm>
          <a:prstGeom prst="line">
            <a:avLst/>
          </a:prstGeom>
          <a:ln w="12700" cap="flat" cmpd="sng" algn="ctr">
            <a:solidFill>
              <a:srgbClr val="CCCCCC">
                <a:alpha val="100000"/>
              </a:srgbClr>
            </a:solidFill>
            <a:prstDash val="solid"/>
            <a:headEnd type="none" w="med" len="med"/>
            <a:tailEnd type="none" w="med" len="med"/>
          </a:ln>
        </p:spPr>
      </p:cxnSp>
      <p:cxnSp>
        <p:nvCxnSpPr>
          <p:cNvPr id="51" name="OTLSHAPE_M_1c7762ea637040cc8f589fb1446600b6_Connector1">
            <a:extLst>
              <a:ext uri="{FF2B5EF4-FFF2-40B4-BE49-F238E27FC236}">
                <a16:creationId xmlns:a16="http://schemas.microsoft.com/office/drawing/2014/main" id="{E1E533CD-F372-7B40-A955-4A12A53D52B4}"/>
              </a:ext>
            </a:extLst>
          </p:cNvPr>
          <p:cNvCxnSpPr/>
          <p:nvPr>
            <p:custDataLst>
              <p:tags r:id="rId45"/>
            </p:custDataLst>
          </p:nvPr>
        </p:nvCxnSpPr>
        <p:spPr>
          <a:xfrm>
            <a:off x="7708900" y="5930900"/>
            <a:ext cx="0" cy="215900"/>
          </a:xfrm>
          <a:prstGeom prst="line">
            <a:avLst/>
          </a:prstGeom>
          <a:ln w="12700" cap="flat" cmpd="sng" algn="ctr">
            <a:solidFill>
              <a:srgbClr val="80B9DE">
                <a:alpha val="100000"/>
              </a:srgbClr>
            </a:solidFill>
            <a:prstDash val="solid"/>
            <a:headEnd type="none" w="med" len="med"/>
            <a:tailEnd type="none" w="med" len="med"/>
          </a:ln>
        </p:spPr>
      </p:cxnSp>
      <p:cxnSp>
        <p:nvCxnSpPr>
          <p:cNvPr id="52" name="OTLSHAPE_M_a713ff4bbacb4063b6da8f8deeabb689_Connector1">
            <a:extLst>
              <a:ext uri="{FF2B5EF4-FFF2-40B4-BE49-F238E27FC236}">
                <a16:creationId xmlns:a16="http://schemas.microsoft.com/office/drawing/2014/main" id="{EE7D83DF-A07E-324A-A2F9-8B66CC558F83}"/>
              </a:ext>
            </a:extLst>
          </p:cNvPr>
          <p:cNvCxnSpPr/>
          <p:nvPr>
            <p:custDataLst>
              <p:tags r:id="rId46"/>
            </p:custDataLst>
          </p:nvPr>
        </p:nvCxnSpPr>
        <p:spPr>
          <a:xfrm>
            <a:off x="5994400" y="5930900"/>
            <a:ext cx="0" cy="292100"/>
          </a:xfrm>
          <a:prstGeom prst="line">
            <a:avLst/>
          </a:prstGeom>
          <a:ln w="12700" cap="flat" cmpd="sng" algn="ctr">
            <a:solidFill>
              <a:srgbClr val="80B9DE">
                <a:alpha val="100000"/>
              </a:srgbClr>
            </a:solidFill>
            <a:prstDash val="solid"/>
            <a:headEnd type="none" w="med" len="med"/>
            <a:tailEnd type="none" w="med" len="med"/>
          </a:ln>
        </p:spPr>
      </p:cxnSp>
      <p:cxnSp>
        <p:nvCxnSpPr>
          <p:cNvPr id="53" name="OTLSHAPE_M_bacb7f57a62d4a7d80a463baaf7e2610_Connector1">
            <a:extLst>
              <a:ext uri="{FF2B5EF4-FFF2-40B4-BE49-F238E27FC236}">
                <a16:creationId xmlns:a16="http://schemas.microsoft.com/office/drawing/2014/main" id="{442929FA-D1B5-A84B-9E04-4C3DDD4098F2}"/>
              </a:ext>
            </a:extLst>
          </p:cNvPr>
          <p:cNvCxnSpPr/>
          <p:nvPr>
            <p:custDataLst>
              <p:tags r:id="rId47"/>
            </p:custDataLst>
          </p:nvPr>
        </p:nvCxnSpPr>
        <p:spPr>
          <a:xfrm>
            <a:off x="5016500" y="5930900"/>
            <a:ext cx="0" cy="469900"/>
          </a:xfrm>
          <a:prstGeom prst="line">
            <a:avLst/>
          </a:prstGeom>
          <a:ln w="12700" cap="flat" cmpd="sng" algn="ctr">
            <a:solidFill>
              <a:srgbClr val="80B9DE">
                <a:alpha val="100000"/>
              </a:srgbClr>
            </a:solidFill>
            <a:prstDash val="solid"/>
            <a:headEnd type="none" w="med" len="med"/>
            <a:tailEnd type="none" w="med" len="med"/>
          </a:ln>
        </p:spPr>
      </p:cxnSp>
      <p:cxnSp>
        <p:nvCxnSpPr>
          <p:cNvPr id="54" name="OTLSHAPE_M_cd2cd2a49c2e498dadac733fd9e6ee6e_Connector1">
            <a:extLst>
              <a:ext uri="{FF2B5EF4-FFF2-40B4-BE49-F238E27FC236}">
                <a16:creationId xmlns:a16="http://schemas.microsoft.com/office/drawing/2014/main" id="{DE89314E-59AD-4A42-8ADA-FE381485BF4C}"/>
              </a:ext>
            </a:extLst>
          </p:cNvPr>
          <p:cNvCxnSpPr/>
          <p:nvPr>
            <p:custDataLst>
              <p:tags r:id="rId48"/>
            </p:custDataLst>
          </p:nvPr>
        </p:nvCxnSpPr>
        <p:spPr>
          <a:xfrm>
            <a:off x="10871200" y="5905500"/>
            <a:ext cx="0" cy="495300"/>
          </a:xfrm>
          <a:prstGeom prst="line">
            <a:avLst/>
          </a:prstGeom>
          <a:ln w="12700" cap="flat" cmpd="sng" algn="ctr">
            <a:solidFill>
              <a:srgbClr val="80B9DE">
                <a:alpha val="100000"/>
              </a:srgbClr>
            </a:solidFill>
            <a:prstDash val="solid"/>
            <a:headEnd type="none" w="med" len="med"/>
            <a:tailEnd type="none" w="med" len="med"/>
          </a:ln>
        </p:spPr>
      </p:cxnSp>
      <p:sp>
        <p:nvSpPr>
          <p:cNvPr id="55" name="OTLSHAPE_M_6c06eabe7cdb457f9703b9df861900b1_Shape">
            <a:extLst>
              <a:ext uri="{FF2B5EF4-FFF2-40B4-BE49-F238E27FC236}">
                <a16:creationId xmlns:a16="http://schemas.microsoft.com/office/drawing/2014/main" id="{C980AD36-8972-3E4B-8522-0893E85A4F81}"/>
              </a:ext>
            </a:extLst>
          </p:cNvPr>
          <p:cNvSpPr/>
          <p:nvPr>
            <p:custDataLst>
              <p:tags r:id="rId49"/>
            </p:custDataLst>
          </p:nvPr>
        </p:nvSpPr>
        <p:spPr>
          <a:xfrm>
            <a:off x="5549900" y="5334000"/>
            <a:ext cx="228600" cy="254000"/>
          </a:xfrm>
          <a:prstGeom prst="star5">
            <a:avLst/>
          </a:prstGeom>
          <a:solidFill>
            <a:srgbClr val="00B050">
              <a:alpha val="100000"/>
            </a:srgbClr>
          </a:solidFill>
        </p:spPr>
      </p:sp>
      <p:sp>
        <p:nvSpPr>
          <p:cNvPr id="56" name="OTLSHAPE_M_6c06eabe7cdb457f9703b9df861900b1_Title">
            <a:extLst>
              <a:ext uri="{FF2B5EF4-FFF2-40B4-BE49-F238E27FC236}">
                <a16:creationId xmlns:a16="http://schemas.microsoft.com/office/drawing/2014/main" id="{E428BE31-1A62-CF4D-A6C6-F046A699F596}"/>
              </a:ext>
            </a:extLst>
          </p:cNvPr>
          <p:cNvSpPr/>
          <p:nvPr>
            <p:custDataLst>
              <p:tags r:id="rId50"/>
            </p:custDataLst>
          </p:nvPr>
        </p:nvSpPr>
        <p:spPr>
          <a:xfrm>
            <a:off x="5168900" y="5016500"/>
            <a:ext cx="9779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Czech Republic</a:t>
            </a:r>
          </a:p>
        </p:txBody>
      </p:sp>
      <p:sp>
        <p:nvSpPr>
          <p:cNvPr id="57" name="OTLSHAPE_M_6c06eabe7cdb457f9703b9df861900b1_Date">
            <a:extLst>
              <a:ext uri="{FF2B5EF4-FFF2-40B4-BE49-F238E27FC236}">
                <a16:creationId xmlns:a16="http://schemas.microsoft.com/office/drawing/2014/main" id="{DC842F09-FC28-2E45-97C8-0CBB37EDC6C5}"/>
              </a:ext>
            </a:extLst>
          </p:cNvPr>
          <p:cNvSpPr/>
          <p:nvPr>
            <p:custDataLst>
              <p:tags r:id="rId51"/>
            </p:custDataLst>
          </p:nvPr>
        </p:nvSpPr>
        <p:spPr>
          <a:xfrm>
            <a:off x="5473700" y="5168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6 Sep</a:t>
            </a:r>
          </a:p>
        </p:txBody>
      </p:sp>
      <p:sp>
        <p:nvSpPr>
          <p:cNvPr id="58" name="OTLSHAPE_M_950fd553e96d49a29695201429945c39_Shape">
            <a:extLst>
              <a:ext uri="{FF2B5EF4-FFF2-40B4-BE49-F238E27FC236}">
                <a16:creationId xmlns:a16="http://schemas.microsoft.com/office/drawing/2014/main" id="{F30DBFA7-B302-3C46-8A63-6615F7F7DC85}"/>
              </a:ext>
            </a:extLst>
          </p:cNvPr>
          <p:cNvSpPr/>
          <p:nvPr>
            <p:custDataLst>
              <p:tags r:id="rId52"/>
            </p:custDataLst>
          </p:nvPr>
        </p:nvSpPr>
        <p:spPr>
          <a:xfrm>
            <a:off x="4038600" y="5334000"/>
            <a:ext cx="228600" cy="254000"/>
          </a:xfrm>
          <a:prstGeom prst="star5">
            <a:avLst/>
          </a:prstGeom>
          <a:solidFill>
            <a:srgbClr val="00B050">
              <a:alpha val="100000"/>
            </a:srgbClr>
          </a:solidFill>
        </p:spPr>
      </p:sp>
      <p:sp>
        <p:nvSpPr>
          <p:cNvPr id="59" name="OTLSHAPE_M_950fd553e96d49a29695201429945c39_Title">
            <a:extLst>
              <a:ext uri="{FF2B5EF4-FFF2-40B4-BE49-F238E27FC236}">
                <a16:creationId xmlns:a16="http://schemas.microsoft.com/office/drawing/2014/main" id="{E1CDC452-2784-7245-9348-A2A222E014E1}"/>
              </a:ext>
            </a:extLst>
          </p:cNvPr>
          <p:cNvSpPr/>
          <p:nvPr>
            <p:custDataLst>
              <p:tags r:id="rId53"/>
            </p:custDataLst>
          </p:nvPr>
        </p:nvSpPr>
        <p:spPr>
          <a:xfrm>
            <a:off x="3898900" y="5016500"/>
            <a:ext cx="482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Norway</a:t>
            </a:r>
          </a:p>
        </p:txBody>
      </p:sp>
      <p:sp>
        <p:nvSpPr>
          <p:cNvPr id="60" name="OTLSHAPE_M_950fd553e96d49a29695201429945c39_Date">
            <a:extLst>
              <a:ext uri="{FF2B5EF4-FFF2-40B4-BE49-F238E27FC236}">
                <a16:creationId xmlns:a16="http://schemas.microsoft.com/office/drawing/2014/main" id="{61694F9C-9E11-484D-A5E8-2FE04E5D09A4}"/>
              </a:ext>
            </a:extLst>
          </p:cNvPr>
          <p:cNvSpPr/>
          <p:nvPr>
            <p:custDataLst>
              <p:tags r:id="rId54"/>
            </p:custDataLst>
          </p:nvPr>
        </p:nvSpPr>
        <p:spPr>
          <a:xfrm>
            <a:off x="3962400" y="5168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19 Oct</a:t>
            </a:r>
          </a:p>
        </p:txBody>
      </p:sp>
      <p:sp>
        <p:nvSpPr>
          <p:cNvPr id="61" name="OTLSHAPE_M_d32cc24b553e454da6c4738d2b32b0f4_Shape">
            <a:extLst>
              <a:ext uri="{FF2B5EF4-FFF2-40B4-BE49-F238E27FC236}">
                <a16:creationId xmlns:a16="http://schemas.microsoft.com/office/drawing/2014/main" id="{F07223FA-2C9D-684F-B0BD-73FF40DE8A85}"/>
              </a:ext>
            </a:extLst>
          </p:cNvPr>
          <p:cNvSpPr/>
          <p:nvPr>
            <p:custDataLst>
              <p:tags r:id="rId55"/>
            </p:custDataLst>
          </p:nvPr>
        </p:nvSpPr>
        <p:spPr>
          <a:xfrm>
            <a:off x="6604000" y="5334000"/>
            <a:ext cx="228600" cy="254000"/>
          </a:xfrm>
          <a:prstGeom prst="star5">
            <a:avLst/>
          </a:prstGeom>
          <a:solidFill>
            <a:srgbClr val="00B050">
              <a:alpha val="100000"/>
            </a:srgbClr>
          </a:solidFill>
        </p:spPr>
      </p:sp>
      <p:sp>
        <p:nvSpPr>
          <p:cNvPr id="62" name="OTLSHAPE_M_d32cc24b553e454da6c4738d2b32b0f4_Title">
            <a:extLst>
              <a:ext uri="{FF2B5EF4-FFF2-40B4-BE49-F238E27FC236}">
                <a16:creationId xmlns:a16="http://schemas.microsoft.com/office/drawing/2014/main" id="{74BB5BE5-BAED-BC49-8331-4FFF2FEFCD5B}"/>
              </a:ext>
            </a:extLst>
          </p:cNvPr>
          <p:cNvSpPr/>
          <p:nvPr>
            <p:custDataLst>
              <p:tags r:id="rId56"/>
            </p:custDataLst>
          </p:nvPr>
        </p:nvSpPr>
        <p:spPr>
          <a:xfrm>
            <a:off x="6400800" y="50165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Euro Trip</a:t>
            </a:r>
          </a:p>
        </p:txBody>
      </p:sp>
      <p:sp>
        <p:nvSpPr>
          <p:cNvPr id="63" name="OTLSHAPE_M_d32cc24b553e454da6c4738d2b32b0f4_Date">
            <a:extLst>
              <a:ext uri="{FF2B5EF4-FFF2-40B4-BE49-F238E27FC236}">
                <a16:creationId xmlns:a16="http://schemas.microsoft.com/office/drawing/2014/main" id="{27511F18-D1D5-6A48-9AD3-069CCADBC5E3}"/>
              </a:ext>
            </a:extLst>
          </p:cNvPr>
          <p:cNvSpPr/>
          <p:nvPr>
            <p:custDataLst>
              <p:tags r:id="rId57"/>
            </p:custDataLst>
          </p:nvPr>
        </p:nvSpPr>
        <p:spPr>
          <a:xfrm>
            <a:off x="6527800" y="5168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17 Apr</a:t>
            </a:r>
          </a:p>
        </p:txBody>
      </p:sp>
      <p:sp>
        <p:nvSpPr>
          <p:cNvPr id="64" name="OTLSHAPE_M_9fb764fd425a4952949df887638bb5bc_Shape">
            <a:extLst>
              <a:ext uri="{FF2B5EF4-FFF2-40B4-BE49-F238E27FC236}">
                <a16:creationId xmlns:a16="http://schemas.microsoft.com/office/drawing/2014/main" id="{07BDF586-81E9-1A4B-9C2F-EA16B3CBD76F}"/>
              </a:ext>
            </a:extLst>
          </p:cNvPr>
          <p:cNvSpPr/>
          <p:nvPr>
            <p:custDataLst>
              <p:tags r:id="rId58"/>
            </p:custDataLst>
          </p:nvPr>
        </p:nvSpPr>
        <p:spPr>
          <a:xfrm>
            <a:off x="8661400" y="5334000"/>
            <a:ext cx="228600" cy="254000"/>
          </a:xfrm>
          <a:prstGeom prst="star5">
            <a:avLst/>
          </a:prstGeom>
          <a:solidFill>
            <a:srgbClr val="00B050">
              <a:alpha val="100000"/>
            </a:srgbClr>
          </a:solidFill>
        </p:spPr>
      </p:sp>
      <p:sp>
        <p:nvSpPr>
          <p:cNvPr id="65" name="OTLSHAPE_M_9fb764fd425a4952949df887638bb5bc_Title">
            <a:extLst>
              <a:ext uri="{FF2B5EF4-FFF2-40B4-BE49-F238E27FC236}">
                <a16:creationId xmlns:a16="http://schemas.microsoft.com/office/drawing/2014/main" id="{6CD32430-1008-D545-B771-63C93019E092}"/>
              </a:ext>
            </a:extLst>
          </p:cNvPr>
          <p:cNvSpPr/>
          <p:nvPr>
            <p:custDataLst>
              <p:tags r:id="rId59"/>
            </p:custDataLst>
          </p:nvPr>
        </p:nvSpPr>
        <p:spPr>
          <a:xfrm>
            <a:off x="8470900" y="50165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Hungary</a:t>
            </a:r>
          </a:p>
        </p:txBody>
      </p:sp>
      <p:sp>
        <p:nvSpPr>
          <p:cNvPr id="66" name="OTLSHAPE_M_9fb764fd425a4952949df887638bb5bc_Date">
            <a:extLst>
              <a:ext uri="{FF2B5EF4-FFF2-40B4-BE49-F238E27FC236}">
                <a16:creationId xmlns:a16="http://schemas.microsoft.com/office/drawing/2014/main" id="{26965E28-D9DB-CB4D-ADD9-712281CADCA7}"/>
              </a:ext>
            </a:extLst>
          </p:cNvPr>
          <p:cNvSpPr/>
          <p:nvPr>
            <p:custDataLst>
              <p:tags r:id="rId60"/>
            </p:custDataLst>
          </p:nvPr>
        </p:nvSpPr>
        <p:spPr>
          <a:xfrm>
            <a:off x="8648700" y="5168900"/>
            <a:ext cx="241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Jul</a:t>
            </a:r>
          </a:p>
        </p:txBody>
      </p:sp>
      <p:sp>
        <p:nvSpPr>
          <p:cNvPr id="67" name="OTLSHAPE_M_8c3f744f0063466a9839b05bf341cdb6_Shape">
            <a:extLst>
              <a:ext uri="{FF2B5EF4-FFF2-40B4-BE49-F238E27FC236}">
                <a16:creationId xmlns:a16="http://schemas.microsoft.com/office/drawing/2014/main" id="{3BE9F329-7903-7A44-9BE5-EADF0924097B}"/>
              </a:ext>
            </a:extLst>
          </p:cNvPr>
          <p:cNvSpPr/>
          <p:nvPr>
            <p:custDataLst>
              <p:tags r:id="rId61"/>
            </p:custDataLst>
          </p:nvPr>
        </p:nvSpPr>
        <p:spPr>
          <a:xfrm rot="-5400000">
            <a:off x="2679700" y="5029200"/>
            <a:ext cx="165100" cy="165100"/>
          </a:xfrm>
          <a:prstGeom prst="flowChartMerge">
            <a:avLst/>
          </a:prstGeom>
          <a:solidFill>
            <a:srgbClr val="ED7D31">
              <a:alpha val="100000"/>
            </a:srgbClr>
          </a:solidFill>
        </p:spPr>
      </p:sp>
      <p:sp>
        <p:nvSpPr>
          <p:cNvPr id="68" name="OTLSHAPE_M_8c3f744f0063466a9839b05bf341cdb6_Title">
            <a:extLst>
              <a:ext uri="{FF2B5EF4-FFF2-40B4-BE49-F238E27FC236}">
                <a16:creationId xmlns:a16="http://schemas.microsoft.com/office/drawing/2014/main" id="{8D06AC20-7930-FD4A-BD02-57861EFD73E9}"/>
              </a:ext>
            </a:extLst>
          </p:cNvPr>
          <p:cNvSpPr/>
          <p:nvPr>
            <p:custDataLst>
              <p:tags r:id="rId62"/>
            </p:custDataLst>
          </p:nvPr>
        </p:nvSpPr>
        <p:spPr>
          <a:xfrm>
            <a:off x="2870200" y="4889500"/>
            <a:ext cx="609600" cy="2921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Defence Norway</a:t>
            </a:r>
          </a:p>
        </p:txBody>
      </p:sp>
      <p:sp>
        <p:nvSpPr>
          <p:cNvPr id="69" name="OTLSHAPE_M_8c3f744f0063466a9839b05bf341cdb6_Date">
            <a:extLst>
              <a:ext uri="{FF2B5EF4-FFF2-40B4-BE49-F238E27FC236}">
                <a16:creationId xmlns:a16="http://schemas.microsoft.com/office/drawing/2014/main" id="{916F2E00-0FF1-2A41-9529-E5131D29395C}"/>
              </a:ext>
            </a:extLst>
          </p:cNvPr>
          <p:cNvSpPr/>
          <p:nvPr>
            <p:custDataLst>
              <p:tags r:id="rId63"/>
            </p:custDataLst>
          </p:nvPr>
        </p:nvSpPr>
        <p:spPr>
          <a:xfrm>
            <a:off x="2870200" y="51943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1 Dec</a:t>
            </a:r>
          </a:p>
        </p:txBody>
      </p:sp>
      <p:sp>
        <p:nvSpPr>
          <p:cNvPr id="70" name="OTLSHAPE_M_8093f00e49014d7ab60b31b1952e00d1_Shape">
            <a:extLst>
              <a:ext uri="{FF2B5EF4-FFF2-40B4-BE49-F238E27FC236}">
                <a16:creationId xmlns:a16="http://schemas.microsoft.com/office/drawing/2014/main" id="{ED84A197-D295-F446-A455-F95701330CBC}"/>
              </a:ext>
            </a:extLst>
          </p:cNvPr>
          <p:cNvSpPr/>
          <p:nvPr>
            <p:custDataLst>
              <p:tags r:id="rId64"/>
            </p:custDataLst>
          </p:nvPr>
        </p:nvSpPr>
        <p:spPr>
          <a:xfrm rot="-5400000">
            <a:off x="1625600" y="5029200"/>
            <a:ext cx="165100" cy="165100"/>
          </a:xfrm>
          <a:prstGeom prst="flowChartMerge">
            <a:avLst/>
          </a:prstGeom>
          <a:solidFill>
            <a:srgbClr val="ED7D31">
              <a:alpha val="100000"/>
            </a:srgbClr>
          </a:solidFill>
        </p:spPr>
      </p:sp>
      <p:sp>
        <p:nvSpPr>
          <p:cNvPr id="71" name="OTLSHAPE_M_8093f00e49014d7ab60b31b1952e00d1_Title">
            <a:extLst>
              <a:ext uri="{FF2B5EF4-FFF2-40B4-BE49-F238E27FC236}">
                <a16:creationId xmlns:a16="http://schemas.microsoft.com/office/drawing/2014/main" id="{AF885B14-C02A-8F44-A065-8F9078D329E3}"/>
              </a:ext>
            </a:extLst>
          </p:cNvPr>
          <p:cNvSpPr/>
          <p:nvPr>
            <p:custDataLst>
              <p:tags r:id="rId65"/>
            </p:custDataLst>
          </p:nvPr>
        </p:nvSpPr>
        <p:spPr>
          <a:xfrm>
            <a:off x="1828800" y="4889500"/>
            <a:ext cx="609600" cy="2921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Defence Ukraine</a:t>
            </a:r>
          </a:p>
        </p:txBody>
      </p:sp>
      <p:sp>
        <p:nvSpPr>
          <p:cNvPr id="72" name="OTLSHAPE_M_8093f00e49014d7ab60b31b1952e00d1_Date">
            <a:extLst>
              <a:ext uri="{FF2B5EF4-FFF2-40B4-BE49-F238E27FC236}">
                <a16:creationId xmlns:a16="http://schemas.microsoft.com/office/drawing/2014/main" id="{3B05D6E0-0C97-A046-B075-B8732F13DB0F}"/>
              </a:ext>
            </a:extLst>
          </p:cNvPr>
          <p:cNvSpPr/>
          <p:nvPr>
            <p:custDataLst>
              <p:tags r:id="rId66"/>
            </p:custDataLst>
          </p:nvPr>
        </p:nvSpPr>
        <p:spPr>
          <a:xfrm>
            <a:off x="1828800" y="51943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22 Apr</a:t>
            </a:r>
          </a:p>
        </p:txBody>
      </p:sp>
      <p:sp>
        <p:nvSpPr>
          <p:cNvPr id="73" name="OTLSHAPE_M_5c4548755fed4ae1826e1853cee1e880_Shape">
            <a:extLst>
              <a:ext uri="{FF2B5EF4-FFF2-40B4-BE49-F238E27FC236}">
                <a16:creationId xmlns:a16="http://schemas.microsoft.com/office/drawing/2014/main" id="{8F75C983-0EAF-2A42-A54D-F304F9C8B263}"/>
              </a:ext>
            </a:extLst>
          </p:cNvPr>
          <p:cNvSpPr/>
          <p:nvPr>
            <p:custDataLst>
              <p:tags r:id="rId67"/>
            </p:custDataLst>
          </p:nvPr>
        </p:nvSpPr>
        <p:spPr>
          <a:xfrm flipV="1">
            <a:off x="9525000" y="5334000"/>
            <a:ext cx="228600" cy="254000"/>
          </a:xfrm>
          <a:prstGeom prst="triangle">
            <a:avLst/>
          </a:prstGeom>
          <a:solidFill>
            <a:srgbClr val="FF0000">
              <a:alpha val="100000"/>
            </a:srgbClr>
          </a:solidFill>
        </p:spPr>
      </p:sp>
      <p:sp>
        <p:nvSpPr>
          <p:cNvPr id="74" name="OTLSHAPE_M_5c4548755fed4ae1826e1853cee1e880_Title">
            <a:extLst>
              <a:ext uri="{FF2B5EF4-FFF2-40B4-BE49-F238E27FC236}">
                <a16:creationId xmlns:a16="http://schemas.microsoft.com/office/drawing/2014/main" id="{9F025355-473C-F042-B537-8514CDB19756}"/>
              </a:ext>
            </a:extLst>
          </p:cNvPr>
          <p:cNvSpPr/>
          <p:nvPr>
            <p:custDataLst>
              <p:tags r:id="rId68"/>
            </p:custDataLst>
          </p:nvPr>
        </p:nvSpPr>
        <p:spPr>
          <a:xfrm>
            <a:off x="9448800" y="5016500"/>
            <a:ext cx="3683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UnITy</a:t>
            </a:r>
          </a:p>
        </p:txBody>
      </p:sp>
      <p:sp>
        <p:nvSpPr>
          <p:cNvPr id="75" name="OTLSHAPE_M_5c4548755fed4ae1826e1853cee1e880_Date">
            <a:extLst>
              <a:ext uri="{FF2B5EF4-FFF2-40B4-BE49-F238E27FC236}">
                <a16:creationId xmlns:a16="http://schemas.microsoft.com/office/drawing/2014/main" id="{6F0759E9-AAE9-4749-9498-3579DC65D6A6}"/>
              </a:ext>
            </a:extLst>
          </p:cNvPr>
          <p:cNvSpPr/>
          <p:nvPr>
            <p:custDataLst>
              <p:tags r:id="rId69"/>
            </p:custDataLst>
          </p:nvPr>
        </p:nvSpPr>
        <p:spPr>
          <a:xfrm>
            <a:off x="9448800" y="51689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Jan</a:t>
            </a:r>
          </a:p>
        </p:txBody>
      </p:sp>
      <p:sp>
        <p:nvSpPr>
          <p:cNvPr id="76" name="OTLSHAPE_M_1b1dea15d87d4527a1ea41867f095064_Shape">
            <a:extLst>
              <a:ext uri="{FF2B5EF4-FFF2-40B4-BE49-F238E27FC236}">
                <a16:creationId xmlns:a16="http://schemas.microsoft.com/office/drawing/2014/main" id="{DF22DBAC-8001-204C-A71F-D19355A0C315}"/>
              </a:ext>
            </a:extLst>
          </p:cNvPr>
          <p:cNvSpPr/>
          <p:nvPr>
            <p:custDataLst>
              <p:tags r:id="rId70"/>
            </p:custDataLst>
          </p:nvPr>
        </p:nvSpPr>
        <p:spPr>
          <a:xfrm rot="-5400000">
            <a:off x="10668000" y="5105400"/>
            <a:ext cx="165100" cy="165100"/>
          </a:xfrm>
          <a:prstGeom prst="flowChartMerge">
            <a:avLst/>
          </a:prstGeom>
          <a:solidFill>
            <a:srgbClr val="05B0F0">
              <a:alpha val="100000"/>
            </a:srgbClr>
          </a:solidFill>
        </p:spPr>
      </p:sp>
      <p:sp>
        <p:nvSpPr>
          <p:cNvPr id="77" name="OTLSHAPE_M_1b1dea15d87d4527a1ea41867f095064_Title">
            <a:extLst>
              <a:ext uri="{FF2B5EF4-FFF2-40B4-BE49-F238E27FC236}">
                <a16:creationId xmlns:a16="http://schemas.microsoft.com/office/drawing/2014/main" id="{DC6F4A6E-1022-BC42-B5B1-D014EB05E169}"/>
              </a:ext>
            </a:extLst>
          </p:cNvPr>
          <p:cNvSpPr/>
          <p:nvPr>
            <p:custDataLst>
              <p:tags r:id="rId71"/>
            </p:custDataLst>
          </p:nvPr>
        </p:nvSpPr>
        <p:spPr>
          <a:xfrm>
            <a:off x="10871200" y="5041900"/>
            <a:ext cx="12192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SIEM is established</a:t>
            </a:r>
          </a:p>
        </p:txBody>
      </p:sp>
      <p:sp>
        <p:nvSpPr>
          <p:cNvPr id="78" name="OTLSHAPE_M_1b1dea15d87d4527a1ea41867f095064_Date">
            <a:extLst>
              <a:ext uri="{FF2B5EF4-FFF2-40B4-BE49-F238E27FC236}">
                <a16:creationId xmlns:a16="http://schemas.microsoft.com/office/drawing/2014/main" id="{4A60E11E-C437-A546-88E3-97922D360228}"/>
              </a:ext>
            </a:extLst>
          </p:cNvPr>
          <p:cNvSpPr/>
          <p:nvPr>
            <p:custDataLst>
              <p:tags r:id="rId72"/>
            </p:custDataLst>
          </p:nvPr>
        </p:nvSpPr>
        <p:spPr>
          <a:xfrm>
            <a:off x="10871200" y="51943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2 Aug</a:t>
            </a:r>
          </a:p>
        </p:txBody>
      </p:sp>
      <p:sp>
        <p:nvSpPr>
          <p:cNvPr id="79" name="OTLSHAPE_M_1c7762ea637040cc8f589fb1446600b6_Shape">
            <a:extLst>
              <a:ext uri="{FF2B5EF4-FFF2-40B4-BE49-F238E27FC236}">
                <a16:creationId xmlns:a16="http://schemas.microsoft.com/office/drawing/2014/main" id="{44F8A3CC-1DEE-9248-9CB0-1A4EE9363652}"/>
              </a:ext>
            </a:extLst>
          </p:cNvPr>
          <p:cNvSpPr/>
          <p:nvPr>
            <p:custDataLst>
              <p:tags r:id="rId73"/>
            </p:custDataLst>
          </p:nvPr>
        </p:nvSpPr>
        <p:spPr>
          <a:xfrm>
            <a:off x="7632700" y="5842000"/>
            <a:ext cx="152400" cy="177800"/>
          </a:xfrm>
          <a:prstGeom prst="triangle">
            <a:avLst/>
          </a:prstGeom>
          <a:solidFill>
            <a:srgbClr val="05B0F0">
              <a:alpha val="100000"/>
            </a:srgbClr>
          </a:solidFill>
        </p:spPr>
      </p:sp>
      <p:sp>
        <p:nvSpPr>
          <p:cNvPr id="80" name="OTLSHAPE_M_1c7762ea637040cc8f589fb1446600b6_Title">
            <a:extLst>
              <a:ext uri="{FF2B5EF4-FFF2-40B4-BE49-F238E27FC236}">
                <a16:creationId xmlns:a16="http://schemas.microsoft.com/office/drawing/2014/main" id="{B28340A2-E311-6148-A7AB-E723D3A216EE}"/>
              </a:ext>
            </a:extLst>
          </p:cNvPr>
          <p:cNvSpPr/>
          <p:nvPr>
            <p:custDataLst>
              <p:tags r:id="rId74"/>
            </p:custDataLst>
          </p:nvPr>
        </p:nvSpPr>
        <p:spPr>
          <a:xfrm>
            <a:off x="7467600" y="6311900"/>
            <a:ext cx="482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CISSP</a:t>
            </a:r>
          </a:p>
        </p:txBody>
      </p:sp>
      <p:sp>
        <p:nvSpPr>
          <p:cNvPr id="81" name="OTLSHAPE_M_1c7762ea637040cc8f589fb1446600b6_Date">
            <a:extLst>
              <a:ext uri="{FF2B5EF4-FFF2-40B4-BE49-F238E27FC236}">
                <a16:creationId xmlns:a16="http://schemas.microsoft.com/office/drawing/2014/main" id="{F4D2D035-D48B-7445-B037-84BAE30BDA10}"/>
              </a:ext>
            </a:extLst>
          </p:cNvPr>
          <p:cNvSpPr/>
          <p:nvPr>
            <p:custDataLst>
              <p:tags r:id="rId75"/>
            </p:custDataLst>
          </p:nvPr>
        </p:nvSpPr>
        <p:spPr>
          <a:xfrm>
            <a:off x="7518400" y="6172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16 Nov</a:t>
            </a:r>
          </a:p>
        </p:txBody>
      </p:sp>
      <p:sp>
        <p:nvSpPr>
          <p:cNvPr id="82" name="OTLSHAPE_M_a65f2a5f59594f37a18289e67e505a9f_Shape">
            <a:extLst>
              <a:ext uri="{FF2B5EF4-FFF2-40B4-BE49-F238E27FC236}">
                <a16:creationId xmlns:a16="http://schemas.microsoft.com/office/drawing/2014/main" id="{EFE51A28-CC95-284D-AA59-207ADE0CF06B}"/>
              </a:ext>
            </a:extLst>
          </p:cNvPr>
          <p:cNvSpPr/>
          <p:nvPr>
            <p:custDataLst>
              <p:tags r:id="rId76"/>
            </p:custDataLst>
          </p:nvPr>
        </p:nvSpPr>
        <p:spPr>
          <a:xfrm>
            <a:off x="6781800" y="5842000"/>
            <a:ext cx="228600" cy="254000"/>
          </a:xfrm>
          <a:prstGeom prst="star8">
            <a:avLst/>
          </a:prstGeom>
          <a:solidFill>
            <a:srgbClr val="8EAADB">
              <a:alpha val="100000"/>
            </a:srgbClr>
          </a:solidFill>
        </p:spPr>
      </p:sp>
      <p:sp>
        <p:nvSpPr>
          <p:cNvPr id="83" name="OTLSHAPE_M_a65f2a5f59594f37a18289e67e505a9f_Title">
            <a:extLst>
              <a:ext uri="{FF2B5EF4-FFF2-40B4-BE49-F238E27FC236}">
                <a16:creationId xmlns:a16="http://schemas.microsoft.com/office/drawing/2014/main" id="{AFBCFCE6-C7E1-E441-B4F6-32C5E7798061}"/>
              </a:ext>
            </a:extLst>
          </p:cNvPr>
          <p:cNvSpPr/>
          <p:nvPr>
            <p:custDataLst>
              <p:tags r:id="rId77"/>
            </p:custDataLst>
          </p:nvPr>
        </p:nvSpPr>
        <p:spPr>
          <a:xfrm>
            <a:off x="6578600" y="62611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PHDays 7</a:t>
            </a:r>
          </a:p>
        </p:txBody>
      </p:sp>
      <p:sp>
        <p:nvSpPr>
          <p:cNvPr id="84" name="OTLSHAPE_M_a65f2a5f59594f37a18289e67e505a9f_Date">
            <a:extLst>
              <a:ext uri="{FF2B5EF4-FFF2-40B4-BE49-F238E27FC236}">
                <a16:creationId xmlns:a16="http://schemas.microsoft.com/office/drawing/2014/main" id="{98CEDC1C-6315-9F40-B3FE-4B67F931666F}"/>
              </a:ext>
            </a:extLst>
          </p:cNvPr>
          <p:cNvSpPr/>
          <p:nvPr>
            <p:custDataLst>
              <p:tags r:id="rId78"/>
            </p:custDataLst>
          </p:nvPr>
        </p:nvSpPr>
        <p:spPr>
          <a:xfrm>
            <a:off x="6642100" y="6121400"/>
            <a:ext cx="4826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25 May</a:t>
            </a:r>
          </a:p>
        </p:txBody>
      </p:sp>
      <p:sp>
        <p:nvSpPr>
          <p:cNvPr id="85" name="OTLSHAPE_M_441059a9ebc740e789ae76a4eedb7b55_Shape">
            <a:extLst>
              <a:ext uri="{FF2B5EF4-FFF2-40B4-BE49-F238E27FC236}">
                <a16:creationId xmlns:a16="http://schemas.microsoft.com/office/drawing/2014/main" id="{1E2679F9-E4FE-F548-A7B1-74F95854A650}"/>
              </a:ext>
            </a:extLst>
          </p:cNvPr>
          <p:cNvSpPr/>
          <p:nvPr>
            <p:custDataLst>
              <p:tags r:id="rId79"/>
            </p:custDataLst>
          </p:nvPr>
        </p:nvSpPr>
        <p:spPr>
          <a:xfrm>
            <a:off x="8509000" y="5842000"/>
            <a:ext cx="228600" cy="254000"/>
          </a:xfrm>
          <a:prstGeom prst="star8">
            <a:avLst/>
          </a:prstGeom>
          <a:solidFill>
            <a:srgbClr val="8EAADB">
              <a:alpha val="100000"/>
            </a:srgbClr>
          </a:solidFill>
        </p:spPr>
      </p:sp>
      <p:sp>
        <p:nvSpPr>
          <p:cNvPr id="86" name="OTLSHAPE_M_441059a9ebc740e789ae76a4eedb7b55_Title">
            <a:extLst>
              <a:ext uri="{FF2B5EF4-FFF2-40B4-BE49-F238E27FC236}">
                <a16:creationId xmlns:a16="http://schemas.microsoft.com/office/drawing/2014/main" id="{879F11CA-531C-D941-AAB4-F74D1F69E680}"/>
              </a:ext>
            </a:extLst>
          </p:cNvPr>
          <p:cNvSpPr/>
          <p:nvPr>
            <p:custDataLst>
              <p:tags r:id="rId80"/>
            </p:custDataLst>
          </p:nvPr>
        </p:nvSpPr>
        <p:spPr>
          <a:xfrm>
            <a:off x="8305800" y="6261100"/>
            <a:ext cx="609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PHDays 7</a:t>
            </a:r>
          </a:p>
        </p:txBody>
      </p:sp>
      <p:sp>
        <p:nvSpPr>
          <p:cNvPr id="87" name="OTLSHAPE_M_441059a9ebc740e789ae76a4eedb7b55_Date">
            <a:extLst>
              <a:ext uri="{FF2B5EF4-FFF2-40B4-BE49-F238E27FC236}">
                <a16:creationId xmlns:a16="http://schemas.microsoft.com/office/drawing/2014/main" id="{5B71CBCE-4EC6-CE43-A777-21075F65D742}"/>
              </a:ext>
            </a:extLst>
          </p:cNvPr>
          <p:cNvSpPr/>
          <p:nvPr>
            <p:custDataLst>
              <p:tags r:id="rId81"/>
            </p:custDataLst>
          </p:nvPr>
        </p:nvSpPr>
        <p:spPr>
          <a:xfrm>
            <a:off x="8369300" y="6121400"/>
            <a:ext cx="4826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28 May</a:t>
            </a:r>
          </a:p>
        </p:txBody>
      </p:sp>
      <p:sp>
        <p:nvSpPr>
          <p:cNvPr id="88" name="OTLSHAPE_M_ce993a8f457841aba4dc8a6e90397ea9_Shape">
            <a:extLst>
              <a:ext uri="{FF2B5EF4-FFF2-40B4-BE49-F238E27FC236}">
                <a16:creationId xmlns:a16="http://schemas.microsoft.com/office/drawing/2014/main" id="{FD05C86F-E933-A946-83AB-105002883F37}"/>
              </a:ext>
            </a:extLst>
          </p:cNvPr>
          <p:cNvSpPr/>
          <p:nvPr>
            <p:custDataLst>
              <p:tags r:id="rId82"/>
            </p:custDataLst>
          </p:nvPr>
        </p:nvSpPr>
        <p:spPr>
          <a:xfrm>
            <a:off x="9296400" y="5842000"/>
            <a:ext cx="228600" cy="254000"/>
          </a:xfrm>
          <a:prstGeom prst="star8">
            <a:avLst/>
          </a:prstGeom>
          <a:solidFill>
            <a:srgbClr val="8EAADB">
              <a:alpha val="100000"/>
            </a:srgbClr>
          </a:solidFill>
        </p:spPr>
      </p:sp>
      <p:sp>
        <p:nvSpPr>
          <p:cNvPr id="89" name="OTLSHAPE_M_ce993a8f457841aba4dc8a6e90397ea9_Title">
            <a:extLst>
              <a:ext uri="{FF2B5EF4-FFF2-40B4-BE49-F238E27FC236}">
                <a16:creationId xmlns:a16="http://schemas.microsoft.com/office/drawing/2014/main" id="{02E71568-78EC-8448-A6E7-8A302F7FA1DA}"/>
              </a:ext>
            </a:extLst>
          </p:cNvPr>
          <p:cNvSpPr/>
          <p:nvPr>
            <p:custDataLst>
              <p:tags r:id="rId83"/>
            </p:custDataLst>
          </p:nvPr>
        </p:nvSpPr>
        <p:spPr>
          <a:xfrm>
            <a:off x="9042400" y="6261100"/>
            <a:ext cx="736600" cy="1524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EHiN 2018</a:t>
            </a:r>
          </a:p>
        </p:txBody>
      </p:sp>
      <p:sp>
        <p:nvSpPr>
          <p:cNvPr id="90" name="OTLSHAPE_M_ce993a8f457841aba4dc8a6e90397ea9_Date">
            <a:extLst>
              <a:ext uri="{FF2B5EF4-FFF2-40B4-BE49-F238E27FC236}">
                <a16:creationId xmlns:a16="http://schemas.microsoft.com/office/drawing/2014/main" id="{A9A3B4C4-0559-024F-9F29-BEE48889713C}"/>
              </a:ext>
            </a:extLst>
          </p:cNvPr>
          <p:cNvSpPr/>
          <p:nvPr>
            <p:custDataLst>
              <p:tags r:id="rId84"/>
            </p:custDataLst>
          </p:nvPr>
        </p:nvSpPr>
        <p:spPr>
          <a:xfrm>
            <a:off x="9220200" y="61214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13 Nov</a:t>
            </a:r>
          </a:p>
        </p:txBody>
      </p:sp>
      <p:sp>
        <p:nvSpPr>
          <p:cNvPr id="91" name="OTLSHAPE_M_a713ff4bbacb4063b6da8f8deeabb689_Shape">
            <a:extLst>
              <a:ext uri="{FF2B5EF4-FFF2-40B4-BE49-F238E27FC236}">
                <a16:creationId xmlns:a16="http://schemas.microsoft.com/office/drawing/2014/main" id="{169024A0-6C8C-4947-B631-C0B788200AF1}"/>
              </a:ext>
            </a:extLst>
          </p:cNvPr>
          <p:cNvSpPr/>
          <p:nvPr>
            <p:custDataLst>
              <p:tags r:id="rId85"/>
            </p:custDataLst>
          </p:nvPr>
        </p:nvSpPr>
        <p:spPr>
          <a:xfrm>
            <a:off x="5918200" y="5842000"/>
            <a:ext cx="152400" cy="177800"/>
          </a:xfrm>
          <a:prstGeom prst="triangle">
            <a:avLst/>
          </a:prstGeom>
          <a:solidFill>
            <a:srgbClr val="05B0F0">
              <a:alpha val="100000"/>
            </a:srgbClr>
          </a:solidFill>
        </p:spPr>
      </p:sp>
      <p:sp>
        <p:nvSpPr>
          <p:cNvPr id="92" name="OTLSHAPE_M_a713ff4bbacb4063b6da8f8deeabb689_Title">
            <a:extLst>
              <a:ext uri="{FF2B5EF4-FFF2-40B4-BE49-F238E27FC236}">
                <a16:creationId xmlns:a16="http://schemas.microsoft.com/office/drawing/2014/main" id="{685B8228-04DF-C441-8402-117800DC01F7}"/>
              </a:ext>
            </a:extLst>
          </p:cNvPr>
          <p:cNvSpPr/>
          <p:nvPr>
            <p:custDataLst>
              <p:tags r:id="rId86"/>
            </p:custDataLst>
          </p:nvPr>
        </p:nvSpPr>
        <p:spPr>
          <a:xfrm>
            <a:off x="5435600" y="6388100"/>
            <a:ext cx="1092200" cy="2921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Certified Ethical Hacker</a:t>
            </a:r>
          </a:p>
        </p:txBody>
      </p:sp>
      <p:sp>
        <p:nvSpPr>
          <p:cNvPr id="93" name="OTLSHAPE_M_a713ff4bbacb4063b6da8f8deeabb689_Date">
            <a:extLst>
              <a:ext uri="{FF2B5EF4-FFF2-40B4-BE49-F238E27FC236}">
                <a16:creationId xmlns:a16="http://schemas.microsoft.com/office/drawing/2014/main" id="{B453C4C1-27E4-8548-8660-20760A57152C}"/>
              </a:ext>
            </a:extLst>
          </p:cNvPr>
          <p:cNvSpPr/>
          <p:nvPr>
            <p:custDataLst>
              <p:tags r:id="rId87"/>
            </p:custDataLst>
          </p:nvPr>
        </p:nvSpPr>
        <p:spPr>
          <a:xfrm>
            <a:off x="5803900" y="62484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15 Nov</a:t>
            </a:r>
          </a:p>
        </p:txBody>
      </p:sp>
      <p:sp>
        <p:nvSpPr>
          <p:cNvPr id="94" name="OTLSHAPE_M_bacb7f57a62d4a7d80a463baaf7e2610_Shape">
            <a:extLst>
              <a:ext uri="{FF2B5EF4-FFF2-40B4-BE49-F238E27FC236}">
                <a16:creationId xmlns:a16="http://schemas.microsoft.com/office/drawing/2014/main" id="{2DC14630-C705-5C47-A727-ACBC8EF5831C}"/>
              </a:ext>
            </a:extLst>
          </p:cNvPr>
          <p:cNvSpPr/>
          <p:nvPr>
            <p:custDataLst>
              <p:tags r:id="rId88"/>
            </p:custDataLst>
          </p:nvPr>
        </p:nvSpPr>
        <p:spPr>
          <a:xfrm>
            <a:off x="4940300" y="5842000"/>
            <a:ext cx="152400" cy="177800"/>
          </a:xfrm>
          <a:prstGeom prst="triangle">
            <a:avLst/>
          </a:prstGeom>
          <a:solidFill>
            <a:srgbClr val="05B0F0">
              <a:alpha val="100000"/>
            </a:srgbClr>
          </a:solidFill>
        </p:spPr>
      </p:sp>
      <p:sp>
        <p:nvSpPr>
          <p:cNvPr id="95" name="OTLSHAPE_M_bacb7f57a62d4a7d80a463baaf7e2610_Title">
            <a:extLst>
              <a:ext uri="{FF2B5EF4-FFF2-40B4-BE49-F238E27FC236}">
                <a16:creationId xmlns:a16="http://schemas.microsoft.com/office/drawing/2014/main" id="{016E5B3D-C3C7-ED4F-9624-6F8405AC9A0B}"/>
              </a:ext>
            </a:extLst>
          </p:cNvPr>
          <p:cNvSpPr/>
          <p:nvPr>
            <p:custDataLst>
              <p:tags r:id="rId89"/>
            </p:custDataLst>
          </p:nvPr>
        </p:nvSpPr>
        <p:spPr>
          <a:xfrm>
            <a:off x="4330700" y="6565900"/>
            <a:ext cx="1346200" cy="292100"/>
          </a:xfrm>
          <a:prstGeom prst="rect">
            <a:avLst/>
          </a:prstGeom>
          <a:noFill/>
        </p:spPr>
        <p:txBody>
          <a:bodyPr vert="horz" wrap="square" lIns="0" tIns="0" rIns="0" bIns="0" rtlCol="0" anchor="ctr" anchorCtr="0">
            <a:spAutoFit/>
          </a:bodyPr>
          <a:lstStyle/>
          <a:p>
            <a:pPr algn="ctr"/>
            <a:r>
              <a:rPr lang="en-US" sz="1000" b="1" i="0" u="none">
                <a:solidFill>
                  <a:srgbClr val="000000">
                    <a:alpha val="100000"/>
                  </a:srgbClr>
                </a:solidFill>
                <a:latin typeface="Arial" panose="02040604050505020304" pitchFamily="18" charset="0"/>
              </a:rPr>
              <a:t>Certified Encryption Specialist</a:t>
            </a:r>
          </a:p>
        </p:txBody>
      </p:sp>
      <p:sp>
        <p:nvSpPr>
          <p:cNvPr id="96" name="OTLSHAPE_M_bacb7f57a62d4a7d80a463baaf7e2610_Date">
            <a:extLst>
              <a:ext uri="{FF2B5EF4-FFF2-40B4-BE49-F238E27FC236}">
                <a16:creationId xmlns:a16="http://schemas.microsoft.com/office/drawing/2014/main" id="{DC55C067-712C-9744-9458-D5B7012B4A80}"/>
              </a:ext>
            </a:extLst>
          </p:cNvPr>
          <p:cNvSpPr/>
          <p:nvPr>
            <p:custDataLst>
              <p:tags r:id="rId90"/>
            </p:custDataLst>
          </p:nvPr>
        </p:nvSpPr>
        <p:spPr>
          <a:xfrm>
            <a:off x="4826000" y="6426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19 Apr</a:t>
            </a:r>
          </a:p>
        </p:txBody>
      </p:sp>
      <p:sp>
        <p:nvSpPr>
          <p:cNvPr id="97" name="OTLSHAPE_M_cd2cd2a49c2e498dadac733fd9e6ee6e_Shape">
            <a:extLst>
              <a:ext uri="{FF2B5EF4-FFF2-40B4-BE49-F238E27FC236}">
                <a16:creationId xmlns:a16="http://schemas.microsoft.com/office/drawing/2014/main" id="{146B374A-42F8-9141-9D80-30ACA7F9C9CA}"/>
              </a:ext>
            </a:extLst>
          </p:cNvPr>
          <p:cNvSpPr/>
          <p:nvPr>
            <p:custDataLst>
              <p:tags r:id="rId91"/>
            </p:custDataLst>
          </p:nvPr>
        </p:nvSpPr>
        <p:spPr>
          <a:xfrm rot="-5400000">
            <a:off x="10896600" y="6223000"/>
            <a:ext cx="165100" cy="165100"/>
          </a:xfrm>
          <a:prstGeom prst="flowChartMerge">
            <a:avLst/>
          </a:prstGeom>
          <a:solidFill>
            <a:srgbClr val="05B0F0">
              <a:alpha val="100000"/>
            </a:srgbClr>
          </a:solidFill>
        </p:spPr>
      </p:sp>
      <p:sp>
        <p:nvSpPr>
          <p:cNvPr id="98" name="OTLSHAPE_M_cd2cd2a49c2e498dadac733fd9e6ee6e_Title">
            <a:extLst>
              <a:ext uri="{FF2B5EF4-FFF2-40B4-BE49-F238E27FC236}">
                <a16:creationId xmlns:a16="http://schemas.microsoft.com/office/drawing/2014/main" id="{B4686B73-4D22-7D41-BCEE-DD48401FB5E4}"/>
              </a:ext>
            </a:extLst>
          </p:cNvPr>
          <p:cNvSpPr/>
          <p:nvPr>
            <p:custDataLst>
              <p:tags r:id="rId92"/>
            </p:custDataLst>
          </p:nvPr>
        </p:nvSpPr>
        <p:spPr>
          <a:xfrm>
            <a:off x="11099800" y="6235700"/>
            <a:ext cx="1092200" cy="2921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G2 Ocean is free from malware</a:t>
            </a:r>
          </a:p>
        </p:txBody>
      </p:sp>
      <p:sp>
        <p:nvSpPr>
          <p:cNvPr id="99" name="OTLSHAPE_M_cd2cd2a49c2e498dadac733fd9e6ee6e_Date">
            <a:extLst>
              <a:ext uri="{FF2B5EF4-FFF2-40B4-BE49-F238E27FC236}">
                <a16:creationId xmlns:a16="http://schemas.microsoft.com/office/drawing/2014/main" id="{AE6D5841-4081-6B47-A613-167334B3ABC1}"/>
              </a:ext>
            </a:extLst>
          </p:cNvPr>
          <p:cNvSpPr/>
          <p:nvPr>
            <p:custDataLst>
              <p:tags r:id="rId93"/>
            </p:custDataLst>
          </p:nvPr>
        </p:nvSpPr>
        <p:spPr>
          <a:xfrm>
            <a:off x="11099800" y="60960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20 Sep</a:t>
            </a:r>
          </a:p>
        </p:txBody>
      </p:sp>
      <p:sp>
        <p:nvSpPr>
          <p:cNvPr id="100" name="OTLSHAPE_T_b4d052f452d84435a347aacdf67d4092_Shape">
            <a:extLst>
              <a:ext uri="{FF2B5EF4-FFF2-40B4-BE49-F238E27FC236}">
                <a16:creationId xmlns:a16="http://schemas.microsoft.com/office/drawing/2014/main" id="{4A079BC4-B4E3-C24C-94F5-39E6BA5FC212}"/>
              </a:ext>
            </a:extLst>
          </p:cNvPr>
          <p:cNvSpPr/>
          <p:nvPr>
            <p:custDataLst>
              <p:tags r:id="rId94"/>
            </p:custDataLst>
          </p:nvPr>
        </p:nvSpPr>
        <p:spPr>
          <a:xfrm>
            <a:off x="3238500" y="1117600"/>
            <a:ext cx="6108700" cy="279400"/>
          </a:xfrm>
          <a:prstGeom prst="rect">
            <a:avLst/>
          </a:prstGeom>
          <a:solidFill>
            <a:srgbClr val="44546A">
              <a:alpha val="100000"/>
            </a:srgbClr>
          </a:solidFill>
        </p:spPr>
      </p:sp>
      <p:sp>
        <p:nvSpPr>
          <p:cNvPr id="101" name="OTLSHAPE_T_b4d052f452d84435a347aacdf67d4092_StartDate">
            <a:extLst>
              <a:ext uri="{FF2B5EF4-FFF2-40B4-BE49-F238E27FC236}">
                <a16:creationId xmlns:a16="http://schemas.microsoft.com/office/drawing/2014/main" id="{4A966B89-0746-0741-85AA-AF13A17F2B08}"/>
              </a:ext>
            </a:extLst>
          </p:cNvPr>
          <p:cNvSpPr/>
          <p:nvPr>
            <p:custDataLst>
              <p:tags r:id="rId95"/>
            </p:custDataLst>
          </p:nvPr>
        </p:nvSpPr>
        <p:spPr>
          <a:xfrm>
            <a:off x="2819400" y="1193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102" name="OTLSHAPE_T_b4d052f452d84435a347aacdf67d4092_EndDate">
            <a:extLst>
              <a:ext uri="{FF2B5EF4-FFF2-40B4-BE49-F238E27FC236}">
                <a16:creationId xmlns:a16="http://schemas.microsoft.com/office/drawing/2014/main" id="{CAE08BEF-E7F8-254E-B0C7-57F3196AE27F}"/>
              </a:ext>
            </a:extLst>
          </p:cNvPr>
          <p:cNvSpPr/>
          <p:nvPr>
            <p:custDataLst>
              <p:tags r:id="rId96"/>
            </p:custDataLst>
          </p:nvPr>
        </p:nvSpPr>
        <p:spPr>
          <a:xfrm>
            <a:off x="9398000" y="1193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03" name="OTLSHAPE_T_b4d052f452d84435a347aacdf67d4092_Title">
            <a:extLst>
              <a:ext uri="{FF2B5EF4-FFF2-40B4-BE49-F238E27FC236}">
                <a16:creationId xmlns:a16="http://schemas.microsoft.com/office/drawing/2014/main" id="{CA4CC963-92BB-834A-AC5A-F32CE9B29F7C}"/>
              </a:ext>
            </a:extLst>
          </p:cNvPr>
          <p:cNvSpPr/>
          <p:nvPr>
            <p:custDataLst>
              <p:tags r:id="rId97"/>
            </p:custDataLst>
          </p:nvPr>
        </p:nvSpPr>
        <p:spPr>
          <a:xfrm>
            <a:off x="241300" y="1181100"/>
            <a:ext cx="3683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EVRY</a:t>
            </a:r>
          </a:p>
        </p:txBody>
      </p:sp>
      <p:sp>
        <p:nvSpPr>
          <p:cNvPr id="104" name="OTLSHAPE_T_401b66854cb645198336b9435949c153_Shape">
            <a:extLst>
              <a:ext uri="{FF2B5EF4-FFF2-40B4-BE49-F238E27FC236}">
                <a16:creationId xmlns:a16="http://schemas.microsoft.com/office/drawing/2014/main" id="{24035231-7AD2-9D46-B41A-BA4F93BDF8C9}"/>
              </a:ext>
            </a:extLst>
          </p:cNvPr>
          <p:cNvSpPr/>
          <p:nvPr>
            <p:custDataLst>
              <p:tags r:id="rId98"/>
            </p:custDataLst>
          </p:nvPr>
        </p:nvSpPr>
        <p:spPr>
          <a:xfrm>
            <a:off x="3238500" y="1435100"/>
            <a:ext cx="6108700" cy="203200"/>
          </a:xfrm>
          <a:prstGeom prst="round2DiagRect">
            <a:avLst>
              <a:gd name="adj1" fmla="val 100000"/>
              <a:gd name="adj2" fmla="val 0"/>
            </a:avLst>
          </a:prstGeom>
          <a:solidFill>
            <a:srgbClr val="ED7D31">
              <a:alpha val="100000"/>
            </a:srgbClr>
          </a:solidFill>
        </p:spPr>
      </p:sp>
      <p:sp>
        <p:nvSpPr>
          <p:cNvPr id="105" name="OTLSHAPE_T_401b66854cb645198336b9435949c153_StartDate">
            <a:extLst>
              <a:ext uri="{FF2B5EF4-FFF2-40B4-BE49-F238E27FC236}">
                <a16:creationId xmlns:a16="http://schemas.microsoft.com/office/drawing/2014/main" id="{72314E6A-3526-C84A-A80E-DD4B25403FA9}"/>
              </a:ext>
            </a:extLst>
          </p:cNvPr>
          <p:cNvSpPr/>
          <p:nvPr>
            <p:custDataLst>
              <p:tags r:id="rId99"/>
            </p:custDataLst>
          </p:nvPr>
        </p:nvSpPr>
        <p:spPr>
          <a:xfrm>
            <a:off x="2819400" y="1473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106" name="OTLSHAPE_T_401b66854cb645198336b9435949c153_EndDate">
            <a:extLst>
              <a:ext uri="{FF2B5EF4-FFF2-40B4-BE49-F238E27FC236}">
                <a16:creationId xmlns:a16="http://schemas.microsoft.com/office/drawing/2014/main" id="{8E15E57F-D2DD-B54A-8176-A30ECB626154}"/>
              </a:ext>
            </a:extLst>
          </p:cNvPr>
          <p:cNvSpPr/>
          <p:nvPr>
            <p:custDataLst>
              <p:tags r:id="rId100"/>
            </p:custDataLst>
          </p:nvPr>
        </p:nvSpPr>
        <p:spPr>
          <a:xfrm>
            <a:off x="9398000" y="14732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07" name="OTLSHAPE_T_401b66854cb645198336b9435949c153_Title">
            <a:extLst>
              <a:ext uri="{FF2B5EF4-FFF2-40B4-BE49-F238E27FC236}">
                <a16:creationId xmlns:a16="http://schemas.microsoft.com/office/drawing/2014/main" id="{5FB214C9-84FB-0641-AC6A-66738D68BCA9}"/>
              </a:ext>
            </a:extLst>
          </p:cNvPr>
          <p:cNvSpPr/>
          <p:nvPr>
            <p:custDataLst>
              <p:tags r:id="rId101"/>
            </p:custDataLst>
          </p:nvPr>
        </p:nvSpPr>
        <p:spPr>
          <a:xfrm>
            <a:off x="241300" y="1460500"/>
            <a:ext cx="23114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Security Analysis of Web Applications</a:t>
            </a:r>
          </a:p>
        </p:txBody>
      </p:sp>
      <p:sp>
        <p:nvSpPr>
          <p:cNvPr id="108" name="OTLSHAPE_T_c49718ba66b943c19c8a2112fa1b83e5_Shape">
            <a:extLst>
              <a:ext uri="{FF2B5EF4-FFF2-40B4-BE49-F238E27FC236}">
                <a16:creationId xmlns:a16="http://schemas.microsoft.com/office/drawing/2014/main" id="{295C90F2-667E-4844-A277-DC623FE2DA30}"/>
              </a:ext>
            </a:extLst>
          </p:cNvPr>
          <p:cNvSpPr/>
          <p:nvPr>
            <p:custDataLst>
              <p:tags r:id="rId102"/>
            </p:custDataLst>
          </p:nvPr>
        </p:nvSpPr>
        <p:spPr>
          <a:xfrm>
            <a:off x="4635500" y="1676400"/>
            <a:ext cx="4711700" cy="203200"/>
          </a:xfrm>
          <a:prstGeom prst="round2DiagRect">
            <a:avLst>
              <a:gd name="adj1" fmla="val 100000"/>
              <a:gd name="adj2" fmla="val 0"/>
            </a:avLst>
          </a:prstGeom>
          <a:solidFill>
            <a:srgbClr val="8496B0">
              <a:alpha val="100000"/>
            </a:srgbClr>
          </a:solidFill>
        </p:spPr>
      </p:sp>
      <p:sp>
        <p:nvSpPr>
          <p:cNvPr id="109" name="OTLSHAPE_T_c49718ba66b943c19c8a2112fa1b83e5_StartDate">
            <a:extLst>
              <a:ext uri="{FF2B5EF4-FFF2-40B4-BE49-F238E27FC236}">
                <a16:creationId xmlns:a16="http://schemas.microsoft.com/office/drawing/2014/main" id="{0C58DC9C-7414-D443-8BD5-D65E035F09C2}"/>
              </a:ext>
            </a:extLst>
          </p:cNvPr>
          <p:cNvSpPr/>
          <p:nvPr>
            <p:custDataLst>
              <p:tags r:id="rId103"/>
            </p:custDataLst>
          </p:nvPr>
        </p:nvSpPr>
        <p:spPr>
          <a:xfrm>
            <a:off x="4229100" y="1714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Feb</a:t>
            </a:r>
          </a:p>
        </p:txBody>
      </p:sp>
      <p:sp>
        <p:nvSpPr>
          <p:cNvPr id="110" name="OTLSHAPE_T_c49718ba66b943c19c8a2112fa1b83e5_EndDate">
            <a:extLst>
              <a:ext uri="{FF2B5EF4-FFF2-40B4-BE49-F238E27FC236}">
                <a16:creationId xmlns:a16="http://schemas.microsoft.com/office/drawing/2014/main" id="{F86FDB2D-AF00-AD4D-8BFC-FC93F45A7EF8}"/>
              </a:ext>
            </a:extLst>
          </p:cNvPr>
          <p:cNvSpPr/>
          <p:nvPr>
            <p:custDataLst>
              <p:tags r:id="rId104"/>
            </p:custDataLst>
          </p:nvPr>
        </p:nvSpPr>
        <p:spPr>
          <a:xfrm>
            <a:off x="9398000" y="17145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11" name="OTLSHAPE_T_c49718ba66b943c19c8a2112fa1b83e5_Title">
            <a:extLst>
              <a:ext uri="{FF2B5EF4-FFF2-40B4-BE49-F238E27FC236}">
                <a16:creationId xmlns:a16="http://schemas.microsoft.com/office/drawing/2014/main" id="{408A98BA-204D-824B-8F14-BA58E1A9F80C}"/>
              </a:ext>
            </a:extLst>
          </p:cNvPr>
          <p:cNvSpPr/>
          <p:nvPr>
            <p:custDataLst>
              <p:tags r:id="rId105"/>
            </p:custDataLst>
          </p:nvPr>
        </p:nvSpPr>
        <p:spPr>
          <a:xfrm>
            <a:off x="241300" y="1701800"/>
            <a:ext cx="15875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Vulnerability Management</a:t>
            </a:r>
          </a:p>
        </p:txBody>
      </p:sp>
      <p:sp>
        <p:nvSpPr>
          <p:cNvPr id="112" name="OTLSHAPE_T_5454c3c0a88e4e10b13837cb00618108_Shape">
            <a:extLst>
              <a:ext uri="{FF2B5EF4-FFF2-40B4-BE49-F238E27FC236}">
                <a16:creationId xmlns:a16="http://schemas.microsoft.com/office/drawing/2014/main" id="{6E9BD04A-3299-3D42-AFE2-B5B844CCC9DF}"/>
              </a:ext>
            </a:extLst>
          </p:cNvPr>
          <p:cNvSpPr/>
          <p:nvPr>
            <p:custDataLst>
              <p:tags r:id="rId106"/>
            </p:custDataLst>
          </p:nvPr>
        </p:nvSpPr>
        <p:spPr>
          <a:xfrm>
            <a:off x="6375400" y="1917700"/>
            <a:ext cx="2971800" cy="203200"/>
          </a:xfrm>
          <a:prstGeom prst="round2DiagRect">
            <a:avLst>
              <a:gd name="adj1" fmla="val 100000"/>
              <a:gd name="adj2" fmla="val 0"/>
            </a:avLst>
          </a:prstGeom>
          <a:solidFill>
            <a:srgbClr val="BFBFBF">
              <a:alpha val="100000"/>
            </a:srgbClr>
          </a:solidFill>
        </p:spPr>
      </p:sp>
      <p:sp>
        <p:nvSpPr>
          <p:cNvPr id="113" name="OTLSHAPE_T_5454c3c0a88e4e10b13837cb00618108_StartDate">
            <a:extLst>
              <a:ext uri="{FF2B5EF4-FFF2-40B4-BE49-F238E27FC236}">
                <a16:creationId xmlns:a16="http://schemas.microsoft.com/office/drawing/2014/main" id="{53C2B508-0059-5E41-A977-BD3E9CC2CD75}"/>
              </a:ext>
            </a:extLst>
          </p:cNvPr>
          <p:cNvSpPr/>
          <p:nvPr>
            <p:custDataLst>
              <p:tags r:id="rId107"/>
            </p:custDataLst>
          </p:nvPr>
        </p:nvSpPr>
        <p:spPr>
          <a:xfrm>
            <a:off x="5969000" y="1955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6 Feb</a:t>
            </a:r>
          </a:p>
        </p:txBody>
      </p:sp>
      <p:sp>
        <p:nvSpPr>
          <p:cNvPr id="114" name="OTLSHAPE_T_5454c3c0a88e4e10b13837cb00618108_EndDate">
            <a:extLst>
              <a:ext uri="{FF2B5EF4-FFF2-40B4-BE49-F238E27FC236}">
                <a16:creationId xmlns:a16="http://schemas.microsoft.com/office/drawing/2014/main" id="{2F90F967-40AA-1548-BD12-DB81CA1C536C}"/>
              </a:ext>
            </a:extLst>
          </p:cNvPr>
          <p:cNvSpPr/>
          <p:nvPr>
            <p:custDataLst>
              <p:tags r:id="rId108"/>
            </p:custDataLst>
          </p:nvPr>
        </p:nvSpPr>
        <p:spPr>
          <a:xfrm>
            <a:off x="9398000" y="19558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115" name="OTLSHAPE_T_5454c3c0a88e4e10b13837cb00618108_Title">
            <a:extLst>
              <a:ext uri="{FF2B5EF4-FFF2-40B4-BE49-F238E27FC236}">
                <a16:creationId xmlns:a16="http://schemas.microsoft.com/office/drawing/2014/main" id="{811EF04F-64E0-FA4C-AB12-EB16E6133A11}"/>
              </a:ext>
            </a:extLst>
          </p:cNvPr>
          <p:cNvSpPr/>
          <p:nvPr>
            <p:custDataLst>
              <p:tags r:id="rId109"/>
            </p:custDataLst>
          </p:nvPr>
        </p:nvSpPr>
        <p:spPr>
          <a:xfrm>
            <a:off x="241300" y="1943100"/>
            <a:ext cx="12192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Card Data Scanning</a:t>
            </a:r>
          </a:p>
        </p:txBody>
      </p:sp>
      <p:sp>
        <p:nvSpPr>
          <p:cNvPr id="116" name="OTLSHAPE_T_b89528c184094cfa99bf9924fd8428ae_Shape">
            <a:extLst>
              <a:ext uri="{FF2B5EF4-FFF2-40B4-BE49-F238E27FC236}">
                <a16:creationId xmlns:a16="http://schemas.microsoft.com/office/drawing/2014/main" id="{D97BF810-B66E-1241-9014-FCE7DDD31FA8}"/>
              </a:ext>
            </a:extLst>
          </p:cNvPr>
          <p:cNvSpPr/>
          <p:nvPr>
            <p:custDataLst>
              <p:tags r:id="rId110"/>
            </p:custDataLst>
          </p:nvPr>
        </p:nvSpPr>
        <p:spPr>
          <a:xfrm>
            <a:off x="3784600" y="2159000"/>
            <a:ext cx="5499100" cy="203200"/>
          </a:xfrm>
          <a:prstGeom prst="round2DiagRect">
            <a:avLst>
              <a:gd name="adj1" fmla="val 100000"/>
              <a:gd name="adj2" fmla="val 0"/>
            </a:avLst>
          </a:prstGeom>
          <a:solidFill>
            <a:srgbClr val="C00100">
              <a:alpha val="100000"/>
            </a:srgbClr>
          </a:solidFill>
        </p:spPr>
      </p:sp>
      <p:sp>
        <p:nvSpPr>
          <p:cNvPr id="117" name="OTLSHAPE_T_b89528c184094cfa99bf9924fd8428ae_Title">
            <a:extLst>
              <a:ext uri="{FF2B5EF4-FFF2-40B4-BE49-F238E27FC236}">
                <a16:creationId xmlns:a16="http://schemas.microsoft.com/office/drawing/2014/main" id="{BD43C5E4-EFC9-674D-A54F-80067D626BE7}"/>
              </a:ext>
            </a:extLst>
          </p:cNvPr>
          <p:cNvSpPr/>
          <p:nvPr>
            <p:custDataLst>
              <p:tags r:id="rId111"/>
            </p:custDataLst>
          </p:nvPr>
        </p:nvSpPr>
        <p:spPr>
          <a:xfrm>
            <a:off x="241300" y="2184400"/>
            <a:ext cx="12192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Network Pentesting</a:t>
            </a:r>
          </a:p>
        </p:txBody>
      </p:sp>
      <p:sp>
        <p:nvSpPr>
          <p:cNvPr id="118" name="OTLSHAPE_T_3e5588ebb538410fafb0a04d27e363ff_Shape">
            <a:extLst>
              <a:ext uri="{FF2B5EF4-FFF2-40B4-BE49-F238E27FC236}">
                <a16:creationId xmlns:a16="http://schemas.microsoft.com/office/drawing/2014/main" id="{565525C0-2AB8-FD49-A25B-9997F0A9A19F}"/>
              </a:ext>
            </a:extLst>
          </p:cNvPr>
          <p:cNvSpPr/>
          <p:nvPr>
            <p:custDataLst>
              <p:tags r:id="rId112"/>
            </p:custDataLst>
          </p:nvPr>
        </p:nvSpPr>
        <p:spPr>
          <a:xfrm>
            <a:off x="1066800" y="2400300"/>
            <a:ext cx="1854200" cy="279400"/>
          </a:xfrm>
          <a:prstGeom prst="rect">
            <a:avLst/>
          </a:prstGeom>
          <a:solidFill>
            <a:srgbClr val="7030A0">
              <a:alpha val="100000"/>
            </a:srgbClr>
          </a:solidFill>
        </p:spPr>
      </p:sp>
      <p:sp>
        <p:nvSpPr>
          <p:cNvPr id="119" name="OTLSHAPE_T_3e5588ebb538410fafb0a04d27e363ff_Title">
            <a:extLst>
              <a:ext uri="{FF2B5EF4-FFF2-40B4-BE49-F238E27FC236}">
                <a16:creationId xmlns:a16="http://schemas.microsoft.com/office/drawing/2014/main" id="{5232F73A-0B88-0942-955F-8EAAD7FB38D6}"/>
              </a:ext>
            </a:extLst>
          </p:cNvPr>
          <p:cNvSpPr/>
          <p:nvPr>
            <p:custDataLst>
              <p:tags r:id="rId113"/>
            </p:custDataLst>
          </p:nvPr>
        </p:nvSpPr>
        <p:spPr>
          <a:xfrm>
            <a:off x="241300" y="2463800"/>
            <a:ext cx="2413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UiB</a:t>
            </a:r>
          </a:p>
        </p:txBody>
      </p:sp>
      <p:sp>
        <p:nvSpPr>
          <p:cNvPr id="120" name="OTLSHAPE_T_5bbd316c0d5b416a9816a099cf83cdae_Shape">
            <a:extLst>
              <a:ext uri="{FF2B5EF4-FFF2-40B4-BE49-F238E27FC236}">
                <a16:creationId xmlns:a16="http://schemas.microsoft.com/office/drawing/2014/main" id="{EE36FA1E-4077-AB4F-866D-74634D347E1C}"/>
              </a:ext>
            </a:extLst>
          </p:cNvPr>
          <p:cNvSpPr/>
          <p:nvPr>
            <p:custDataLst>
              <p:tags r:id="rId114"/>
            </p:custDataLst>
          </p:nvPr>
        </p:nvSpPr>
        <p:spPr>
          <a:xfrm>
            <a:off x="9347200" y="2717800"/>
            <a:ext cx="1828800" cy="279400"/>
          </a:xfrm>
          <a:prstGeom prst="homePlate">
            <a:avLst/>
          </a:prstGeom>
          <a:solidFill>
            <a:srgbClr val="4B53BA">
              <a:alpha val="100000"/>
            </a:srgbClr>
          </a:solidFill>
        </p:spPr>
      </p:sp>
      <p:sp>
        <p:nvSpPr>
          <p:cNvPr id="121" name="OTLSHAPE_T_5bbd316c0d5b416a9816a099cf83cdae_Title">
            <a:extLst>
              <a:ext uri="{FF2B5EF4-FFF2-40B4-BE49-F238E27FC236}">
                <a16:creationId xmlns:a16="http://schemas.microsoft.com/office/drawing/2014/main" id="{E956CEB6-2B98-BB4D-AD1F-18D7A9CB89C4}"/>
              </a:ext>
            </a:extLst>
          </p:cNvPr>
          <p:cNvSpPr/>
          <p:nvPr>
            <p:custDataLst>
              <p:tags r:id="rId115"/>
            </p:custDataLst>
          </p:nvPr>
        </p:nvSpPr>
        <p:spPr>
          <a:xfrm>
            <a:off x="241300" y="2781300"/>
            <a:ext cx="6096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G2 Ocean</a:t>
            </a:r>
          </a:p>
        </p:txBody>
      </p:sp>
      <p:sp>
        <p:nvSpPr>
          <p:cNvPr id="122" name="OTLSHAPE_T_66f80011275348389228231b9017b62a_Shape">
            <a:extLst>
              <a:ext uri="{FF2B5EF4-FFF2-40B4-BE49-F238E27FC236}">
                <a16:creationId xmlns:a16="http://schemas.microsoft.com/office/drawing/2014/main" id="{7FF3B22C-C072-FE4A-91F4-83879381C0C5}"/>
              </a:ext>
            </a:extLst>
          </p:cNvPr>
          <p:cNvSpPr/>
          <p:nvPr>
            <p:custDataLst>
              <p:tags r:id="rId116"/>
            </p:custDataLst>
          </p:nvPr>
        </p:nvSpPr>
        <p:spPr>
          <a:xfrm>
            <a:off x="9626600" y="3035300"/>
            <a:ext cx="1549400" cy="203200"/>
          </a:xfrm>
          <a:prstGeom prst="rightArrow">
            <a:avLst>
              <a:gd name="adj1" fmla="val 75000"/>
              <a:gd name="adj2" fmla="val 50000"/>
            </a:avLst>
          </a:prstGeom>
          <a:solidFill>
            <a:srgbClr val="4B53BA">
              <a:alpha val="100000"/>
            </a:srgbClr>
          </a:solidFill>
        </p:spPr>
      </p:sp>
      <p:sp>
        <p:nvSpPr>
          <p:cNvPr id="123" name="OTLSHAPE_T_66f80011275348389228231b9017b62a_Title">
            <a:extLst>
              <a:ext uri="{FF2B5EF4-FFF2-40B4-BE49-F238E27FC236}">
                <a16:creationId xmlns:a16="http://schemas.microsoft.com/office/drawing/2014/main" id="{11E0FC4F-89C0-6840-9BE9-5AC21D7D5CB2}"/>
              </a:ext>
            </a:extLst>
          </p:cNvPr>
          <p:cNvSpPr/>
          <p:nvPr>
            <p:custDataLst>
              <p:tags r:id="rId117"/>
            </p:custDataLst>
          </p:nvPr>
        </p:nvSpPr>
        <p:spPr>
          <a:xfrm>
            <a:off x="241300" y="3060700"/>
            <a:ext cx="4826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SecOps</a:t>
            </a:r>
          </a:p>
        </p:txBody>
      </p:sp>
      <p:sp>
        <p:nvSpPr>
          <p:cNvPr id="124" name="OTLSHAPE_T_f427de236bdd48ac872a028534475907_Shape">
            <a:extLst>
              <a:ext uri="{FF2B5EF4-FFF2-40B4-BE49-F238E27FC236}">
                <a16:creationId xmlns:a16="http://schemas.microsoft.com/office/drawing/2014/main" id="{E693289C-5660-FC40-B494-35E5B9ECFE5F}"/>
              </a:ext>
            </a:extLst>
          </p:cNvPr>
          <p:cNvSpPr/>
          <p:nvPr>
            <p:custDataLst>
              <p:tags r:id="rId118"/>
            </p:custDataLst>
          </p:nvPr>
        </p:nvSpPr>
        <p:spPr>
          <a:xfrm>
            <a:off x="9626600" y="3276600"/>
            <a:ext cx="1549400" cy="203200"/>
          </a:xfrm>
          <a:prstGeom prst="rightArrow">
            <a:avLst>
              <a:gd name="adj1" fmla="val 75000"/>
              <a:gd name="adj2" fmla="val 50000"/>
            </a:avLst>
          </a:prstGeom>
          <a:solidFill>
            <a:srgbClr val="4B53BA">
              <a:alpha val="100000"/>
            </a:srgbClr>
          </a:solidFill>
        </p:spPr>
      </p:sp>
      <p:sp>
        <p:nvSpPr>
          <p:cNvPr id="125" name="OTLSHAPE_T_f427de236bdd48ac872a028534475907_Title">
            <a:extLst>
              <a:ext uri="{FF2B5EF4-FFF2-40B4-BE49-F238E27FC236}">
                <a16:creationId xmlns:a16="http://schemas.microsoft.com/office/drawing/2014/main" id="{3767081B-D7D9-014F-9ACD-B384766FA562}"/>
              </a:ext>
            </a:extLst>
          </p:cNvPr>
          <p:cNvSpPr/>
          <p:nvPr>
            <p:custDataLst>
              <p:tags r:id="rId119"/>
            </p:custDataLst>
          </p:nvPr>
        </p:nvSpPr>
        <p:spPr>
          <a:xfrm>
            <a:off x="241300" y="3302000"/>
            <a:ext cx="12192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Asset Management</a:t>
            </a:r>
          </a:p>
        </p:txBody>
      </p:sp>
      <p:sp>
        <p:nvSpPr>
          <p:cNvPr id="126" name="OTLSHAPE_T_88121ae565f24bb4822d1c9ef0fd4f04_Shape">
            <a:extLst>
              <a:ext uri="{FF2B5EF4-FFF2-40B4-BE49-F238E27FC236}">
                <a16:creationId xmlns:a16="http://schemas.microsoft.com/office/drawing/2014/main" id="{65959F69-831B-1B44-BB4D-5C97FA14AF3B}"/>
              </a:ext>
            </a:extLst>
          </p:cNvPr>
          <p:cNvSpPr/>
          <p:nvPr>
            <p:custDataLst>
              <p:tags r:id="rId120"/>
            </p:custDataLst>
          </p:nvPr>
        </p:nvSpPr>
        <p:spPr>
          <a:xfrm>
            <a:off x="9791700" y="3517900"/>
            <a:ext cx="850900" cy="203200"/>
          </a:xfrm>
          <a:prstGeom prst="round2DiagRect">
            <a:avLst>
              <a:gd name="adj1" fmla="val 100000"/>
              <a:gd name="adj2" fmla="val 0"/>
            </a:avLst>
          </a:prstGeom>
          <a:solidFill>
            <a:srgbClr val="4B53BA">
              <a:alpha val="100000"/>
            </a:srgbClr>
          </a:solidFill>
        </p:spPr>
      </p:sp>
      <p:sp>
        <p:nvSpPr>
          <p:cNvPr id="127" name="OTLSHAPE_T_88121ae565f24bb4822d1c9ef0fd4f04_Title">
            <a:extLst>
              <a:ext uri="{FF2B5EF4-FFF2-40B4-BE49-F238E27FC236}">
                <a16:creationId xmlns:a16="http://schemas.microsoft.com/office/drawing/2014/main" id="{5DE7C4B6-B778-9D48-ADBD-E92E95D05199}"/>
              </a:ext>
            </a:extLst>
          </p:cNvPr>
          <p:cNvSpPr/>
          <p:nvPr>
            <p:custDataLst>
              <p:tags r:id="rId121"/>
            </p:custDataLst>
          </p:nvPr>
        </p:nvSpPr>
        <p:spPr>
          <a:xfrm>
            <a:off x="241300" y="35433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Establish SIEM</a:t>
            </a:r>
          </a:p>
        </p:txBody>
      </p:sp>
      <p:sp>
        <p:nvSpPr>
          <p:cNvPr id="128" name="OTLSHAPE_T_fd5764dc186e457098f83b4d9941ccab_Shape">
            <a:extLst>
              <a:ext uri="{FF2B5EF4-FFF2-40B4-BE49-F238E27FC236}">
                <a16:creationId xmlns:a16="http://schemas.microsoft.com/office/drawing/2014/main" id="{556D86E8-5770-E042-BB9E-B522678FC426}"/>
              </a:ext>
            </a:extLst>
          </p:cNvPr>
          <p:cNvSpPr/>
          <p:nvPr>
            <p:custDataLst>
              <p:tags r:id="rId122"/>
            </p:custDataLst>
          </p:nvPr>
        </p:nvSpPr>
        <p:spPr>
          <a:xfrm>
            <a:off x="9994900" y="3759200"/>
            <a:ext cx="1181100" cy="203200"/>
          </a:xfrm>
          <a:prstGeom prst="rightArrow">
            <a:avLst>
              <a:gd name="adj1" fmla="val 75000"/>
              <a:gd name="adj2" fmla="val 50000"/>
            </a:avLst>
          </a:prstGeom>
          <a:solidFill>
            <a:srgbClr val="4B53BA">
              <a:alpha val="100000"/>
            </a:srgbClr>
          </a:solidFill>
        </p:spPr>
      </p:sp>
      <p:sp>
        <p:nvSpPr>
          <p:cNvPr id="129" name="OTLSHAPE_T_fd5764dc186e457098f83b4d9941ccab_Title">
            <a:extLst>
              <a:ext uri="{FF2B5EF4-FFF2-40B4-BE49-F238E27FC236}">
                <a16:creationId xmlns:a16="http://schemas.microsoft.com/office/drawing/2014/main" id="{339838CE-65FB-2E45-A723-D904C01A801C}"/>
              </a:ext>
            </a:extLst>
          </p:cNvPr>
          <p:cNvSpPr/>
          <p:nvPr>
            <p:custDataLst>
              <p:tags r:id="rId123"/>
            </p:custDataLst>
          </p:nvPr>
        </p:nvSpPr>
        <p:spPr>
          <a:xfrm>
            <a:off x="241300" y="37846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Establish BCDR</a:t>
            </a:r>
          </a:p>
        </p:txBody>
      </p:sp>
      <p:sp>
        <p:nvSpPr>
          <p:cNvPr id="130" name="OTLSHAPE_T_c1923f6e331248df8070a722f23f3592_Shape">
            <a:extLst>
              <a:ext uri="{FF2B5EF4-FFF2-40B4-BE49-F238E27FC236}">
                <a16:creationId xmlns:a16="http://schemas.microsoft.com/office/drawing/2014/main" id="{57B41DEF-E4D0-A84A-B9EB-472DECCCE558}"/>
              </a:ext>
            </a:extLst>
          </p:cNvPr>
          <p:cNvSpPr/>
          <p:nvPr>
            <p:custDataLst>
              <p:tags r:id="rId124"/>
            </p:custDataLst>
          </p:nvPr>
        </p:nvSpPr>
        <p:spPr>
          <a:xfrm>
            <a:off x="10083800" y="4000500"/>
            <a:ext cx="1092200" cy="203200"/>
          </a:xfrm>
          <a:prstGeom prst="rightArrow">
            <a:avLst>
              <a:gd name="adj1" fmla="val 75000"/>
              <a:gd name="adj2" fmla="val 50000"/>
            </a:avLst>
          </a:prstGeom>
          <a:solidFill>
            <a:srgbClr val="4B53BA">
              <a:alpha val="100000"/>
            </a:srgbClr>
          </a:solidFill>
        </p:spPr>
      </p:sp>
      <p:sp>
        <p:nvSpPr>
          <p:cNvPr id="131" name="OTLSHAPE_T_c1923f6e331248df8070a722f23f3592_Title">
            <a:extLst>
              <a:ext uri="{FF2B5EF4-FFF2-40B4-BE49-F238E27FC236}">
                <a16:creationId xmlns:a16="http://schemas.microsoft.com/office/drawing/2014/main" id="{F22D23CD-4D19-0944-AFD0-F6CD905D2B0F}"/>
              </a:ext>
            </a:extLst>
          </p:cNvPr>
          <p:cNvSpPr/>
          <p:nvPr>
            <p:custDataLst>
              <p:tags r:id="rId125"/>
            </p:custDataLst>
          </p:nvPr>
        </p:nvSpPr>
        <p:spPr>
          <a:xfrm>
            <a:off x="241300" y="4025900"/>
            <a:ext cx="9779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Establish EDR</a:t>
            </a:r>
          </a:p>
        </p:txBody>
      </p:sp>
      <p:sp>
        <p:nvSpPr>
          <p:cNvPr id="132" name="OTLSHAPE_T_eb6d0a508bd34bac88e06c554d7149eb_Shape">
            <a:extLst>
              <a:ext uri="{FF2B5EF4-FFF2-40B4-BE49-F238E27FC236}">
                <a16:creationId xmlns:a16="http://schemas.microsoft.com/office/drawing/2014/main" id="{AF805702-21D5-0946-9E6F-ADD776AEC597}"/>
              </a:ext>
            </a:extLst>
          </p:cNvPr>
          <p:cNvSpPr/>
          <p:nvPr>
            <p:custDataLst>
              <p:tags r:id="rId126"/>
            </p:custDataLst>
          </p:nvPr>
        </p:nvSpPr>
        <p:spPr>
          <a:xfrm>
            <a:off x="10490200" y="4241800"/>
            <a:ext cx="698500" cy="203200"/>
          </a:xfrm>
          <a:prstGeom prst="rightArrow">
            <a:avLst>
              <a:gd name="adj1" fmla="val 75000"/>
              <a:gd name="adj2" fmla="val 50000"/>
            </a:avLst>
          </a:prstGeom>
          <a:solidFill>
            <a:srgbClr val="4B53BA">
              <a:alpha val="100000"/>
            </a:srgbClr>
          </a:solidFill>
        </p:spPr>
      </p:sp>
      <p:sp>
        <p:nvSpPr>
          <p:cNvPr id="133" name="OTLSHAPE_T_eb6d0a508bd34bac88e06c554d7149eb_Title">
            <a:extLst>
              <a:ext uri="{FF2B5EF4-FFF2-40B4-BE49-F238E27FC236}">
                <a16:creationId xmlns:a16="http://schemas.microsoft.com/office/drawing/2014/main" id="{600EDF45-E503-AB4F-A0E6-592BA75F75B2}"/>
              </a:ext>
            </a:extLst>
          </p:cNvPr>
          <p:cNvSpPr/>
          <p:nvPr>
            <p:custDataLst>
              <p:tags r:id="rId127"/>
            </p:custDataLst>
          </p:nvPr>
        </p:nvSpPr>
        <p:spPr>
          <a:xfrm>
            <a:off x="241300" y="4267200"/>
            <a:ext cx="21971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Establish Vulnerability Management</a:t>
            </a:r>
          </a:p>
        </p:txBody>
      </p:sp>
      <p:sp>
        <p:nvSpPr>
          <p:cNvPr id="134" name="OTLSHAPE_T_71ec83ec6247403f9cddf9589ec7b09f_Shape">
            <a:extLst>
              <a:ext uri="{FF2B5EF4-FFF2-40B4-BE49-F238E27FC236}">
                <a16:creationId xmlns:a16="http://schemas.microsoft.com/office/drawing/2014/main" id="{18A84BEF-EA3F-A040-90B1-311F3C30FF36}"/>
              </a:ext>
            </a:extLst>
          </p:cNvPr>
          <p:cNvSpPr/>
          <p:nvPr>
            <p:custDataLst>
              <p:tags r:id="rId128"/>
            </p:custDataLst>
          </p:nvPr>
        </p:nvSpPr>
        <p:spPr>
          <a:xfrm>
            <a:off x="10922000" y="4495800"/>
            <a:ext cx="139700" cy="127000"/>
          </a:xfrm>
          <a:prstGeom prst="round2DiagRect">
            <a:avLst>
              <a:gd name="adj1" fmla="val 100000"/>
              <a:gd name="adj2" fmla="val 0"/>
            </a:avLst>
          </a:prstGeom>
          <a:solidFill>
            <a:srgbClr val="4B53BA">
              <a:alpha val="100000"/>
            </a:srgbClr>
          </a:solidFill>
        </p:spPr>
      </p:sp>
      <p:sp>
        <p:nvSpPr>
          <p:cNvPr id="135" name="OTLSHAPE_T_71ec83ec6247403f9cddf9589ec7b09f_Title">
            <a:extLst>
              <a:ext uri="{FF2B5EF4-FFF2-40B4-BE49-F238E27FC236}">
                <a16:creationId xmlns:a16="http://schemas.microsoft.com/office/drawing/2014/main" id="{D9FCD6D2-C5E1-214C-A04C-CE0BDBF54124}"/>
              </a:ext>
            </a:extLst>
          </p:cNvPr>
          <p:cNvSpPr/>
          <p:nvPr>
            <p:custDataLst>
              <p:tags r:id="rId129"/>
            </p:custDataLst>
          </p:nvPr>
        </p:nvSpPr>
        <p:spPr>
          <a:xfrm>
            <a:off x="241300" y="4483100"/>
            <a:ext cx="15875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Cybersecurity Month 2019</a:t>
            </a:r>
          </a:p>
        </p:txBody>
      </p:sp>
      <p:sp>
        <p:nvSpPr>
          <p:cNvPr id="138" name="Title 137">
            <a:extLst>
              <a:ext uri="{FF2B5EF4-FFF2-40B4-BE49-F238E27FC236}">
                <a16:creationId xmlns:a16="http://schemas.microsoft.com/office/drawing/2014/main" id="{D92C3954-A490-7D42-8C1C-934298F99D0D}"/>
              </a:ext>
            </a:extLst>
          </p:cNvPr>
          <p:cNvSpPr>
            <a:spLocks noGrp="1"/>
          </p:cNvSpPr>
          <p:nvPr>
            <p:ph type="title"/>
          </p:nvPr>
        </p:nvSpPr>
        <p:spPr>
          <a:xfrm>
            <a:off x="3638550" y="201109"/>
            <a:ext cx="5638800" cy="660549"/>
          </a:xfrm>
        </p:spPr>
        <p:txBody>
          <a:bodyPr>
            <a:normAutofit fontScale="90000"/>
          </a:bodyPr>
          <a:lstStyle/>
          <a:p>
            <a:r>
              <a:rPr lang="en-US" dirty="0">
                <a:solidFill>
                  <a:srgbClr val="202124"/>
                </a:solidFill>
                <a:latin typeface="Arial" panose="02020603050405020304" pitchFamily="18" charset="0"/>
                <a:cs typeface="Arial" panose="02020603050405020304" pitchFamily="18" charset="0"/>
              </a:rPr>
              <a:t>5 Years in 40 Minutes</a:t>
            </a:r>
            <a:endParaRPr lang="en-US" dirty="0"/>
          </a:p>
        </p:txBody>
      </p:sp>
    </p:spTree>
    <p:extLst>
      <p:ext uri="{BB962C8B-B14F-4D97-AF65-F5344CB8AC3E}">
        <p14:creationId xmlns:p14="http://schemas.microsoft.com/office/powerpoint/2010/main" val="41102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additive="base">
                                        <p:cTn id="27" dur="500" fill="hold"/>
                                        <p:tgtEl>
                                          <p:spTgt spid="68"/>
                                        </p:tgtEl>
                                        <p:attrNameLst>
                                          <p:attrName>ppt_x</p:attrName>
                                        </p:attrNameLst>
                                      </p:cBhvr>
                                      <p:tavLst>
                                        <p:tav tm="0">
                                          <p:val>
                                            <p:strVal val="#ppt_x"/>
                                          </p:val>
                                        </p:tav>
                                        <p:tav tm="100000">
                                          <p:val>
                                            <p:strVal val="#ppt_x"/>
                                          </p:val>
                                        </p:tav>
                                      </p:tavLst>
                                    </p:anim>
                                    <p:anim calcmode="lin" valueType="num">
                                      <p:cBhvr additive="base">
                                        <p:cTn id="28" dur="500" fill="hold"/>
                                        <p:tgtEl>
                                          <p:spTgt spid="6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anim calcmode="lin" valueType="num">
                                      <p:cBhvr additive="base">
                                        <p:cTn id="31" dur="500" fill="hold"/>
                                        <p:tgtEl>
                                          <p:spTgt spid="69"/>
                                        </p:tgtEl>
                                        <p:attrNameLst>
                                          <p:attrName>ppt_x</p:attrName>
                                        </p:attrNameLst>
                                      </p:cBhvr>
                                      <p:tavLst>
                                        <p:tav tm="0">
                                          <p:val>
                                            <p:strVal val="#ppt_x"/>
                                          </p:val>
                                        </p:tav>
                                        <p:tav tm="100000">
                                          <p:val>
                                            <p:strVal val="#ppt_x"/>
                                          </p:val>
                                        </p:tav>
                                      </p:tavLst>
                                    </p:anim>
                                    <p:anim calcmode="lin" valueType="num">
                                      <p:cBhvr additive="base">
                                        <p:cTn id="32" dur="500" fill="hold"/>
                                        <p:tgtEl>
                                          <p:spTgt spid="69"/>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anim calcmode="lin" valueType="num">
                                      <p:cBhvr additive="base">
                                        <p:cTn id="35" dur="500" fill="hold"/>
                                        <p:tgtEl>
                                          <p:spTgt spid="70"/>
                                        </p:tgtEl>
                                        <p:attrNameLst>
                                          <p:attrName>ppt_x</p:attrName>
                                        </p:attrNameLst>
                                      </p:cBhvr>
                                      <p:tavLst>
                                        <p:tav tm="0">
                                          <p:val>
                                            <p:strVal val="#ppt_x"/>
                                          </p:val>
                                        </p:tav>
                                        <p:tav tm="100000">
                                          <p:val>
                                            <p:strVal val="#ppt_x"/>
                                          </p:val>
                                        </p:tav>
                                      </p:tavLst>
                                    </p:anim>
                                    <p:anim calcmode="lin" valueType="num">
                                      <p:cBhvr additive="base">
                                        <p:cTn id="36" dur="500" fill="hold"/>
                                        <p:tgtEl>
                                          <p:spTgt spid="7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 calcmode="lin" valueType="num">
                                      <p:cBhvr additive="base">
                                        <p:cTn id="39" dur="500" fill="hold"/>
                                        <p:tgtEl>
                                          <p:spTgt spid="71"/>
                                        </p:tgtEl>
                                        <p:attrNameLst>
                                          <p:attrName>ppt_x</p:attrName>
                                        </p:attrNameLst>
                                      </p:cBhvr>
                                      <p:tavLst>
                                        <p:tav tm="0">
                                          <p:val>
                                            <p:strVal val="#ppt_x"/>
                                          </p:val>
                                        </p:tav>
                                        <p:tav tm="100000">
                                          <p:val>
                                            <p:strVal val="#ppt_x"/>
                                          </p:val>
                                        </p:tav>
                                      </p:tavLst>
                                    </p:anim>
                                    <p:anim calcmode="lin" valueType="num">
                                      <p:cBhvr additive="base">
                                        <p:cTn id="40" dur="500" fill="hold"/>
                                        <p:tgtEl>
                                          <p:spTgt spid="7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additive="base">
                                        <p:cTn id="43" dur="500" fill="hold"/>
                                        <p:tgtEl>
                                          <p:spTgt spid="72"/>
                                        </p:tgtEl>
                                        <p:attrNameLst>
                                          <p:attrName>ppt_x</p:attrName>
                                        </p:attrNameLst>
                                      </p:cBhvr>
                                      <p:tavLst>
                                        <p:tav tm="0">
                                          <p:val>
                                            <p:strVal val="#ppt_x"/>
                                          </p:val>
                                        </p:tav>
                                        <p:tav tm="100000">
                                          <p:val>
                                            <p:strVal val="#ppt_x"/>
                                          </p:val>
                                        </p:tav>
                                      </p:tavLst>
                                    </p:anim>
                                    <p:anim calcmode="lin" valueType="num">
                                      <p:cBhvr additive="base">
                                        <p:cTn id="44" dur="500" fill="hold"/>
                                        <p:tgtEl>
                                          <p:spTgt spid="7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additive="base">
                                        <p:cTn id="47" dur="500" fill="hold"/>
                                        <p:tgtEl>
                                          <p:spTgt spid="49"/>
                                        </p:tgtEl>
                                        <p:attrNameLst>
                                          <p:attrName>ppt_x</p:attrName>
                                        </p:attrNameLst>
                                      </p:cBhvr>
                                      <p:tavLst>
                                        <p:tav tm="0">
                                          <p:val>
                                            <p:strVal val="#ppt_x"/>
                                          </p:val>
                                        </p:tav>
                                        <p:tav tm="100000">
                                          <p:val>
                                            <p:strVal val="#ppt_x"/>
                                          </p:val>
                                        </p:tav>
                                      </p:tavLst>
                                    </p:anim>
                                    <p:anim calcmode="lin" valueType="num">
                                      <p:cBhvr additive="base">
                                        <p:cTn id="48" dur="500" fill="hold"/>
                                        <p:tgtEl>
                                          <p:spTgt spid="4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ppt_x"/>
                                          </p:val>
                                        </p:tav>
                                        <p:tav tm="100000">
                                          <p:val>
                                            <p:strVal val="#ppt_x"/>
                                          </p:val>
                                        </p:tav>
                                      </p:tavLst>
                                    </p:anim>
                                    <p:anim calcmode="lin" valueType="num">
                                      <p:cBhvr additive="base">
                                        <p:cTn id="52" dur="500" fill="hold"/>
                                        <p:tgtEl>
                                          <p:spTgt spid="4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18"/>
                                        </p:tgtEl>
                                        <p:attrNameLst>
                                          <p:attrName>style.visibility</p:attrName>
                                        </p:attrNameLst>
                                      </p:cBhvr>
                                      <p:to>
                                        <p:strVal val="visible"/>
                                      </p:to>
                                    </p:set>
                                    <p:anim calcmode="lin" valueType="num">
                                      <p:cBhvr additive="base">
                                        <p:cTn id="59" dur="500" fill="hold"/>
                                        <p:tgtEl>
                                          <p:spTgt spid="118"/>
                                        </p:tgtEl>
                                        <p:attrNameLst>
                                          <p:attrName>ppt_x</p:attrName>
                                        </p:attrNameLst>
                                      </p:cBhvr>
                                      <p:tavLst>
                                        <p:tav tm="0">
                                          <p:val>
                                            <p:strVal val="#ppt_x"/>
                                          </p:val>
                                        </p:tav>
                                        <p:tav tm="100000">
                                          <p:val>
                                            <p:strVal val="#ppt_x"/>
                                          </p:val>
                                        </p:tav>
                                      </p:tavLst>
                                    </p:anim>
                                    <p:anim calcmode="lin" valueType="num">
                                      <p:cBhvr additive="base">
                                        <p:cTn id="60" dur="500" fill="hold"/>
                                        <p:tgtEl>
                                          <p:spTgt spid="11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 calcmode="lin" valueType="num">
                                      <p:cBhvr additive="base">
                                        <p:cTn id="63" dur="500" fill="hold"/>
                                        <p:tgtEl>
                                          <p:spTgt spid="30"/>
                                        </p:tgtEl>
                                        <p:attrNameLst>
                                          <p:attrName>ppt_x</p:attrName>
                                        </p:attrNameLst>
                                      </p:cBhvr>
                                      <p:tavLst>
                                        <p:tav tm="0">
                                          <p:val>
                                            <p:strVal val="#ppt_x"/>
                                          </p:val>
                                        </p:tav>
                                        <p:tav tm="100000">
                                          <p:val>
                                            <p:strVal val="#ppt_x"/>
                                          </p:val>
                                        </p:tav>
                                      </p:tavLst>
                                    </p:anim>
                                    <p:anim calcmode="lin" valueType="num">
                                      <p:cBhvr additive="base">
                                        <p:cTn id="64" dur="500" fill="hold"/>
                                        <p:tgtEl>
                                          <p:spTgt spid="30"/>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19"/>
                                        </p:tgtEl>
                                        <p:attrNameLst>
                                          <p:attrName>style.visibility</p:attrName>
                                        </p:attrNameLst>
                                      </p:cBhvr>
                                      <p:to>
                                        <p:strVal val="visible"/>
                                      </p:to>
                                    </p:set>
                                    <p:anim calcmode="lin" valueType="num">
                                      <p:cBhvr additive="base">
                                        <p:cTn id="67" dur="500" fill="hold"/>
                                        <p:tgtEl>
                                          <p:spTgt spid="119"/>
                                        </p:tgtEl>
                                        <p:attrNameLst>
                                          <p:attrName>ppt_x</p:attrName>
                                        </p:attrNameLst>
                                      </p:cBhvr>
                                      <p:tavLst>
                                        <p:tav tm="0">
                                          <p:val>
                                            <p:strVal val="#ppt_x"/>
                                          </p:val>
                                        </p:tav>
                                        <p:tav tm="100000">
                                          <p:val>
                                            <p:strVal val="#ppt_x"/>
                                          </p:val>
                                        </p:tav>
                                      </p:tavLst>
                                    </p:anim>
                                    <p:anim calcmode="lin" valueType="num">
                                      <p:cBhvr additive="base">
                                        <p:cTn id="68" dur="500" fill="hold"/>
                                        <p:tgtEl>
                                          <p:spTgt spid="11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additive="base">
                                        <p:cTn id="91" dur="500" fill="hold"/>
                                        <p:tgtEl>
                                          <p:spTgt spid="39"/>
                                        </p:tgtEl>
                                        <p:attrNameLst>
                                          <p:attrName>ppt_x</p:attrName>
                                        </p:attrNameLst>
                                      </p:cBhvr>
                                      <p:tavLst>
                                        <p:tav tm="0">
                                          <p:val>
                                            <p:strVal val="#ppt_x"/>
                                          </p:val>
                                        </p:tav>
                                        <p:tav tm="100000">
                                          <p:val>
                                            <p:strVal val="#ppt_x"/>
                                          </p:val>
                                        </p:tav>
                                      </p:tavLst>
                                    </p:anim>
                                    <p:anim calcmode="lin" valueType="num">
                                      <p:cBhvr additive="base">
                                        <p:cTn id="9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1" grpId="0"/>
      <p:bldP spid="72" grpId="0"/>
      <p:bldP spid="1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2" name="Group 46">
            <a:extLst>
              <a:ext uri="{FF2B5EF4-FFF2-40B4-BE49-F238E27FC236}">
                <a16:creationId xmlns:a16="http://schemas.microsoft.com/office/drawing/2014/main" id="{624E16E8-84BF-4D4C-A746-2537B1C159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8" name="Freeform 6">
              <a:extLst>
                <a:ext uri="{FF2B5EF4-FFF2-40B4-BE49-F238E27FC236}">
                  <a16:creationId xmlns:a16="http://schemas.microsoft.com/office/drawing/2014/main" id="{F890A3A2-97E0-41D2-BD93-30D3DFA73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49" name="Freeform 6">
              <a:extLst>
                <a:ext uri="{FF2B5EF4-FFF2-40B4-BE49-F238E27FC236}">
                  <a16:creationId xmlns:a16="http://schemas.microsoft.com/office/drawing/2014/main" id="{718CB90A-6005-4951-84F5-70B5863EF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63" name="Rectangle 50">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Defense</a:t>
            </a:r>
          </a:p>
        </p:txBody>
      </p:sp>
      <p:pic>
        <p:nvPicPr>
          <p:cNvPr id="42" name="Picture 41" descr="A large brown elephant standing in a field&#10;&#10;Description automatically generated">
            <a:extLst>
              <a:ext uri="{FF2B5EF4-FFF2-40B4-BE49-F238E27FC236}">
                <a16:creationId xmlns:a16="http://schemas.microsoft.com/office/drawing/2014/main" id="{3DCE2CB0-1C88-C343-867D-596D46610AF3}"/>
              </a:ext>
            </a:extLst>
          </p:cNvPr>
          <p:cNvPicPr>
            <a:picLocks noChangeAspect="1"/>
          </p:cNvPicPr>
          <p:nvPr/>
        </p:nvPicPr>
        <p:blipFill rotWithShape="1">
          <a:blip r:embed="rId32"/>
          <a:srcRect r="3548" b="-1"/>
          <a:stretch/>
        </p:blipFill>
        <p:spPr>
          <a:xfrm>
            <a:off x="20" y="10"/>
            <a:ext cx="6050260" cy="4187119"/>
          </a:xfrm>
          <a:prstGeom prst="rect">
            <a:avLst/>
          </a:prstGeom>
        </p:spPr>
      </p:pic>
      <p:pic>
        <p:nvPicPr>
          <p:cNvPr id="40" name="Picture 39" descr="A picture containing animal&#10;&#10;Description automatically generated">
            <a:extLst>
              <a:ext uri="{FF2B5EF4-FFF2-40B4-BE49-F238E27FC236}">
                <a16:creationId xmlns:a16="http://schemas.microsoft.com/office/drawing/2014/main" id="{EC7C31D4-AF25-9D49-BBA2-CFC7C7C05924}"/>
              </a:ext>
            </a:extLst>
          </p:cNvPr>
          <p:cNvPicPr>
            <a:picLocks noChangeAspect="1"/>
          </p:cNvPicPr>
          <p:nvPr/>
        </p:nvPicPr>
        <p:blipFill rotWithShape="1">
          <a:blip r:embed="rId33"/>
          <a:srcRect l="13445" r="12861"/>
          <a:stretch/>
        </p:blipFill>
        <p:spPr>
          <a:xfrm>
            <a:off x="6141720" y="10"/>
            <a:ext cx="6050280" cy="4187119"/>
          </a:xfrm>
          <a:prstGeom prst="rect">
            <a:avLst/>
          </a:prstGeom>
        </p:spPr>
      </p:pic>
      <p:sp>
        <p:nvSpPr>
          <p:cNvPr id="64" name="Freeform: Shape 52">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65" name="Freeform: Shape 54">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pic>
        <p:nvPicPr>
          <p:cNvPr id="36" name="Picture 35" descr="A person holding a sign&#10;&#10;Description automatically generated" hidden="1">
            <a:extLst>
              <a:ext uri="{FF2B5EF4-FFF2-40B4-BE49-F238E27FC236}">
                <a16:creationId xmlns:a16="http://schemas.microsoft.com/office/drawing/2014/main" id="{A09F71CC-F217-AF4B-8620-2732DF6A412F}"/>
              </a:ext>
            </a:extLst>
          </p:cNvPr>
          <p:cNvPicPr>
            <a:picLocks noChangeAspect="1"/>
          </p:cNvPicPr>
          <p:nvPr/>
        </p:nvPicPr>
        <p:blipFill>
          <a:blip r:embed="rId34"/>
          <a:stretch>
            <a:fillRect/>
          </a:stretch>
        </p:blipFill>
        <p:spPr>
          <a:xfrm>
            <a:off x="7048500" y="0"/>
            <a:ext cx="5143500" cy="6858000"/>
          </a:xfrm>
          <a:prstGeom prst="rect">
            <a:avLst/>
          </a:prstGeom>
        </p:spPr>
      </p:pic>
      <p:sp>
        <p:nvSpPr>
          <p:cNvPr id="12" name="OTLSHAPE_TB_00000000000000000000000000000000_LeftEndCaps">
            <a:extLst>
              <a:ext uri="{FF2B5EF4-FFF2-40B4-BE49-F238E27FC236}">
                <a16:creationId xmlns:a16="http://schemas.microsoft.com/office/drawing/2014/main" id="{2271889F-175B-8448-B885-2F8429600CFE}"/>
              </a:ext>
            </a:extLst>
          </p:cNvPr>
          <p:cNvSpPr/>
          <p:nvPr>
            <p:custDataLst>
              <p:tags r:id="rId1"/>
            </p:custDataLst>
          </p:nvPr>
        </p:nvSpPr>
        <p:spPr>
          <a:xfrm>
            <a:off x="445309" y="3124200"/>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2014</a:t>
            </a:r>
          </a:p>
        </p:txBody>
      </p:sp>
      <p:sp>
        <p:nvSpPr>
          <p:cNvPr id="13" name="OTLSHAPE_TB_00000000000000000000000000000000_RightEndCaps">
            <a:extLst>
              <a:ext uri="{FF2B5EF4-FFF2-40B4-BE49-F238E27FC236}">
                <a16:creationId xmlns:a16="http://schemas.microsoft.com/office/drawing/2014/main" id="{C5340D37-C520-B24E-8C79-AF8271B0836F}"/>
              </a:ext>
            </a:extLst>
          </p:cNvPr>
          <p:cNvSpPr/>
          <p:nvPr>
            <p:custDataLst>
              <p:tags r:id="rId2"/>
            </p:custDataLst>
          </p:nvPr>
        </p:nvSpPr>
        <p:spPr>
          <a:xfrm>
            <a:off x="11294571" y="3135745"/>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2015</a:t>
            </a:r>
          </a:p>
        </p:txBody>
      </p:sp>
      <p:sp>
        <p:nvSpPr>
          <p:cNvPr id="14" name="OTLSHAPE_TB_00000000000000000000000000000000_ScaleContainer">
            <a:extLst>
              <a:ext uri="{FF2B5EF4-FFF2-40B4-BE49-F238E27FC236}">
                <a16:creationId xmlns:a16="http://schemas.microsoft.com/office/drawing/2014/main" id="{A26CCB73-5330-A74E-AE94-F961179144E0}"/>
              </a:ext>
            </a:extLst>
          </p:cNvPr>
          <p:cNvSpPr/>
          <p:nvPr>
            <p:custDataLst>
              <p:tags r:id="rId3"/>
            </p:custDataLst>
          </p:nvPr>
        </p:nvSpPr>
        <p:spPr>
          <a:xfrm>
            <a:off x="991408" y="3048000"/>
            <a:ext cx="10274300" cy="381000"/>
          </a:xfrm>
          <a:prstGeom prst="roundRect">
            <a:avLst/>
          </a:prstGeom>
          <a:solidFill>
            <a:srgbClr val="593E70">
              <a:alpha val="100000"/>
            </a:srgbClr>
          </a:solidFill>
        </p:spPr>
      </p:sp>
      <p:sp>
        <p:nvSpPr>
          <p:cNvPr id="15" name="OTLSHAPE_TB_00000000000000000000000000000000_TimescaleInterval1">
            <a:extLst>
              <a:ext uri="{FF2B5EF4-FFF2-40B4-BE49-F238E27FC236}">
                <a16:creationId xmlns:a16="http://schemas.microsoft.com/office/drawing/2014/main" id="{AB14C708-2050-8849-B241-5E4961599BDA}"/>
              </a:ext>
            </a:extLst>
          </p:cNvPr>
          <p:cNvSpPr/>
          <p:nvPr>
            <p:custDataLst>
              <p:tags r:id="rId4"/>
            </p:custDataLst>
          </p:nvPr>
        </p:nvSpPr>
        <p:spPr>
          <a:xfrm>
            <a:off x="1054908" y="3162300"/>
            <a:ext cx="241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Jan</a:t>
            </a:r>
          </a:p>
        </p:txBody>
      </p:sp>
      <p:cxnSp>
        <p:nvCxnSpPr>
          <p:cNvPr id="16" name="OTLSHAPE_TB_00000000000000000000000000000000_Separator1">
            <a:extLst>
              <a:ext uri="{FF2B5EF4-FFF2-40B4-BE49-F238E27FC236}">
                <a16:creationId xmlns:a16="http://schemas.microsoft.com/office/drawing/2014/main" id="{00088DF0-2C54-3C4B-A428-CB72B46A6426}"/>
              </a:ext>
            </a:extLst>
          </p:cNvPr>
          <p:cNvCxnSpPr/>
          <p:nvPr>
            <p:custDataLst>
              <p:tags r:id="rId5"/>
            </p:custDataLst>
          </p:nvPr>
        </p:nvCxnSpPr>
        <p:spPr>
          <a:xfrm>
            <a:off x="2426508" y="31369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7" name="OTLSHAPE_TB_00000000000000000000000000000000_TimescaleInterval2">
            <a:extLst>
              <a:ext uri="{FF2B5EF4-FFF2-40B4-BE49-F238E27FC236}">
                <a16:creationId xmlns:a16="http://schemas.microsoft.com/office/drawing/2014/main" id="{2516245B-07A3-284E-98B2-45D0FB8CC2BD}"/>
              </a:ext>
            </a:extLst>
          </p:cNvPr>
          <p:cNvSpPr/>
          <p:nvPr>
            <p:custDataLst>
              <p:tags r:id="rId6"/>
            </p:custDataLst>
          </p:nvPr>
        </p:nvSpPr>
        <p:spPr>
          <a:xfrm>
            <a:off x="2490008" y="3162300"/>
            <a:ext cx="241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Mar</a:t>
            </a:r>
          </a:p>
        </p:txBody>
      </p:sp>
      <p:cxnSp>
        <p:nvCxnSpPr>
          <p:cNvPr id="18" name="OTLSHAPE_TB_00000000000000000000000000000000_Separator2">
            <a:extLst>
              <a:ext uri="{FF2B5EF4-FFF2-40B4-BE49-F238E27FC236}">
                <a16:creationId xmlns:a16="http://schemas.microsoft.com/office/drawing/2014/main" id="{265196FC-6307-6B46-B99E-10D6A41EC7A9}"/>
              </a:ext>
            </a:extLst>
          </p:cNvPr>
          <p:cNvCxnSpPr/>
          <p:nvPr>
            <p:custDataLst>
              <p:tags r:id="rId7"/>
            </p:custDataLst>
          </p:nvPr>
        </p:nvCxnSpPr>
        <p:spPr>
          <a:xfrm>
            <a:off x="3899708" y="31369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9" name="OTLSHAPE_TB_00000000000000000000000000000000_TimescaleInterval3">
            <a:extLst>
              <a:ext uri="{FF2B5EF4-FFF2-40B4-BE49-F238E27FC236}">
                <a16:creationId xmlns:a16="http://schemas.microsoft.com/office/drawing/2014/main" id="{B0F3CCD5-5A06-4746-9A61-34073B0D6A2C}"/>
              </a:ext>
            </a:extLst>
          </p:cNvPr>
          <p:cNvSpPr/>
          <p:nvPr>
            <p:custDataLst>
              <p:tags r:id="rId8"/>
            </p:custDataLst>
          </p:nvPr>
        </p:nvSpPr>
        <p:spPr>
          <a:xfrm>
            <a:off x="3963208" y="31623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May</a:t>
            </a:r>
          </a:p>
        </p:txBody>
      </p:sp>
      <p:cxnSp>
        <p:nvCxnSpPr>
          <p:cNvPr id="20" name="OTLSHAPE_TB_00000000000000000000000000000000_Separator3">
            <a:extLst>
              <a:ext uri="{FF2B5EF4-FFF2-40B4-BE49-F238E27FC236}">
                <a16:creationId xmlns:a16="http://schemas.microsoft.com/office/drawing/2014/main" id="{D9F76C6C-3FB5-1E4F-9B90-E569653A62D7}"/>
              </a:ext>
            </a:extLst>
          </p:cNvPr>
          <p:cNvCxnSpPr/>
          <p:nvPr>
            <p:custDataLst>
              <p:tags r:id="rId9"/>
            </p:custDataLst>
          </p:nvPr>
        </p:nvCxnSpPr>
        <p:spPr>
          <a:xfrm>
            <a:off x="5385608" y="31369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21" name="OTLSHAPE_TB_00000000000000000000000000000000_TimescaleInterval4">
            <a:extLst>
              <a:ext uri="{FF2B5EF4-FFF2-40B4-BE49-F238E27FC236}">
                <a16:creationId xmlns:a16="http://schemas.microsoft.com/office/drawing/2014/main" id="{EF8B508F-4E5A-A64A-BD9C-B897CFF824A9}"/>
              </a:ext>
            </a:extLst>
          </p:cNvPr>
          <p:cNvSpPr/>
          <p:nvPr>
            <p:custDataLst>
              <p:tags r:id="rId10"/>
            </p:custDataLst>
          </p:nvPr>
        </p:nvSpPr>
        <p:spPr>
          <a:xfrm>
            <a:off x="5449108" y="3162300"/>
            <a:ext cx="241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Jul</a:t>
            </a:r>
          </a:p>
        </p:txBody>
      </p:sp>
      <p:cxnSp>
        <p:nvCxnSpPr>
          <p:cNvPr id="22" name="OTLSHAPE_TB_00000000000000000000000000000000_Separator4">
            <a:extLst>
              <a:ext uri="{FF2B5EF4-FFF2-40B4-BE49-F238E27FC236}">
                <a16:creationId xmlns:a16="http://schemas.microsoft.com/office/drawing/2014/main" id="{3132DD7E-AC60-124C-B7B3-922B479FFFFC}"/>
              </a:ext>
            </a:extLst>
          </p:cNvPr>
          <p:cNvCxnSpPr/>
          <p:nvPr>
            <p:custDataLst>
              <p:tags r:id="rId11"/>
            </p:custDataLst>
          </p:nvPr>
        </p:nvCxnSpPr>
        <p:spPr>
          <a:xfrm>
            <a:off x="6884208" y="31369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23" name="OTLSHAPE_TB_00000000000000000000000000000000_TimescaleInterval5">
            <a:extLst>
              <a:ext uri="{FF2B5EF4-FFF2-40B4-BE49-F238E27FC236}">
                <a16:creationId xmlns:a16="http://schemas.microsoft.com/office/drawing/2014/main" id="{E092A349-F7E3-5046-9863-575A08596A93}"/>
              </a:ext>
            </a:extLst>
          </p:cNvPr>
          <p:cNvSpPr/>
          <p:nvPr>
            <p:custDataLst>
              <p:tags r:id="rId12"/>
            </p:custDataLst>
          </p:nvPr>
        </p:nvSpPr>
        <p:spPr>
          <a:xfrm>
            <a:off x="6947708" y="31623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Sep</a:t>
            </a:r>
          </a:p>
        </p:txBody>
      </p:sp>
      <p:cxnSp>
        <p:nvCxnSpPr>
          <p:cNvPr id="24" name="OTLSHAPE_TB_00000000000000000000000000000000_Separator5">
            <a:extLst>
              <a:ext uri="{FF2B5EF4-FFF2-40B4-BE49-F238E27FC236}">
                <a16:creationId xmlns:a16="http://schemas.microsoft.com/office/drawing/2014/main" id="{D2C11FAB-D256-2647-ACFA-ECB2118C5439}"/>
              </a:ext>
            </a:extLst>
          </p:cNvPr>
          <p:cNvCxnSpPr/>
          <p:nvPr>
            <p:custDataLst>
              <p:tags r:id="rId13"/>
            </p:custDataLst>
          </p:nvPr>
        </p:nvCxnSpPr>
        <p:spPr>
          <a:xfrm>
            <a:off x="8370108" y="31369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25" name="OTLSHAPE_TB_00000000000000000000000000000000_TimescaleInterval6">
            <a:extLst>
              <a:ext uri="{FF2B5EF4-FFF2-40B4-BE49-F238E27FC236}">
                <a16:creationId xmlns:a16="http://schemas.microsoft.com/office/drawing/2014/main" id="{E358C26A-5789-E844-AD64-B8F841CB8F59}"/>
              </a:ext>
            </a:extLst>
          </p:cNvPr>
          <p:cNvSpPr/>
          <p:nvPr>
            <p:custDataLst>
              <p:tags r:id="rId14"/>
            </p:custDataLst>
          </p:nvPr>
        </p:nvSpPr>
        <p:spPr>
          <a:xfrm>
            <a:off x="8433608" y="31623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Nov</a:t>
            </a:r>
          </a:p>
        </p:txBody>
      </p:sp>
      <p:cxnSp>
        <p:nvCxnSpPr>
          <p:cNvPr id="26" name="OTLSHAPE_TB_00000000000000000000000000000000_Separator6">
            <a:extLst>
              <a:ext uri="{FF2B5EF4-FFF2-40B4-BE49-F238E27FC236}">
                <a16:creationId xmlns:a16="http://schemas.microsoft.com/office/drawing/2014/main" id="{8BA0E3E2-005E-1F44-948C-C9A904226FA3}"/>
              </a:ext>
            </a:extLst>
          </p:cNvPr>
          <p:cNvCxnSpPr/>
          <p:nvPr>
            <p:custDataLst>
              <p:tags r:id="rId15"/>
            </p:custDataLst>
          </p:nvPr>
        </p:nvCxnSpPr>
        <p:spPr>
          <a:xfrm>
            <a:off x="9843308" y="3136900"/>
            <a:ext cx="0" cy="203200"/>
          </a:xfrm>
          <a:prstGeom prst="line">
            <a:avLst/>
          </a:prstGeom>
          <a:ln w="12700" cap="flat" cmpd="sng" algn="ctr">
            <a:solidFill>
              <a:srgbClr val="FFFFFF">
                <a:alpha val="30000"/>
              </a:srgbClr>
            </a:solidFill>
            <a:prstDash val="solid"/>
            <a:headEnd type="none" w="med" len="med"/>
            <a:tailEnd type="none" w="med" len="med"/>
          </a:ln>
        </p:spPr>
      </p:cxnSp>
      <p:sp>
        <p:nvSpPr>
          <p:cNvPr id="27" name="OTLSHAPE_TB_00000000000000000000000000000000_TimescaleInterval7">
            <a:extLst>
              <a:ext uri="{FF2B5EF4-FFF2-40B4-BE49-F238E27FC236}">
                <a16:creationId xmlns:a16="http://schemas.microsoft.com/office/drawing/2014/main" id="{D1291022-41DE-5844-A2E6-96B8AB1CF4A9}"/>
              </a:ext>
            </a:extLst>
          </p:cNvPr>
          <p:cNvSpPr/>
          <p:nvPr>
            <p:custDataLst>
              <p:tags r:id="rId16"/>
            </p:custDataLst>
          </p:nvPr>
        </p:nvSpPr>
        <p:spPr>
          <a:xfrm>
            <a:off x="9906808" y="3162300"/>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2015</a:t>
            </a:r>
          </a:p>
        </p:txBody>
      </p:sp>
      <p:cxnSp>
        <p:nvCxnSpPr>
          <p:cNvPr id="28" name="OTLSHAPE_M_67a3af3e229d4f8da836ca43becd5d19_Connector1">
            <a:extLst>
              <a:ext uri="{FF2B5EF4-FFF2-40B4-BE49-F238E27FC236}">
                <a16:creationId xmlns:a16="http://schemas.microsoft.com/office/drawing/2014/main" id="{881229F4-48A7-3F43-AB08-28DE66255984}"/>
              </a:ext>
            </a:extLst>
          </p:cNvPr>
          <p:cNvCxnSpPr/>
          <p:nvPr>
            <p:custDataLst>
              <p:tags r:id="rId17"/>
            </p:custDataLst>
          </p:nvPr>
        </p:nvCxnSpPr>
        <p:spPr>
          <a:xfrm>
            <a:off x="3721908" y="2628900"/>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29" name="OTLSHAPE_M_822660f7fd6c49ca868cbc506f0d9383_Connector1">
            <a:extLst>
              <a:ext uri="{FF2B5EF4-FFF2-40B4-BE49-F238E27FC236}">
                <a16:creationId xmlns:a16="http://schemas.microsoft.com/office/drawing/2014/main" id="{872BC73F-3598-4C4A-95B6-54B3BCA04068}"/>
              </a:ext>
            </a:extLst>
          </p:cNvPr>
          <p:cNvCxnSpPr/>
          <p:nvPr>
            <p:custDataLst>
              <p:tags r:id="rId18"/>
            </p:custDataLst>
          </p:nvPr>
        </p:nvCxnSpPr>
        <p:spPr>
          <a:xfrm>
            <a:off x="9119408" y="2628900"/>
            <a:ext cx="0" cy="419100"/>
          </a:xfrm>
          <a:prstGeom prst="line">
            <a:avLst/>
          </a:prstGeom>
          <a:ln w="12700" cap="flat" cmpd="sng" algn="ctr">
            <a:solidFill>
              <a:srgbClr val="80B9DE">
                <a:alpha val="100000"/>
              </a:srgbClr>
            </a:solidFill>
            <a:prstDash val="solid"/>
            <a:headEnd type="none" w="med" len="med"/>
            <a:tailEnd type="none" w="med" len="med"/>
          </a:ln>
        </p:spPr>
      </p:cxnSp>
      <p:cxnSp>
        <p:nvCxnSpPr>
          <p:cNvPr id="30" name="OTLSHAPE_T_43efdb7bbb5b4b6bab05f9c7fdde58bc_LeftVerticalConnector1">
            <a:extLst>
              <a:ext uri="{FF2B5EF4-FFF2-40B4-BE49-F238E27FC236}">
                <a16:creationId xmlns:a16="http://schemas.microsoft.com/office/drawing/2014/main" id="{15D9E673-7D3B-4A4D-BE19-E5D2AB92EC6F}"/>
              </a:ext>
            </a:extLst>
          </p:cNvPr>
          <p:cNvCxnSpPr/>
          <p:nvPr>
            <p:custDataLst>
              <p:tags r:id="rId19"/>
            </p:custDataLst>
          </p:nvPr>
        </p:nvCxnSpPr>
        <p:spPr>
          <a:xfrm>
            <a:off x="991408" y="2336800"/>
            <a:ext cx="0" cy="711200"/>
          </a:xfrm>
          <a:prstGeom prst="line">
            <a:avLst/>
          </a:prstGeom>
          <a:ln w="12700" cap="flat" cmpd="sng" algn="ctr">
            <a:solidFill>
              <a:srgbClr val="CCCCCC">
                <a:alpha val="100000"/>
              </a:srgbClr>
            </a:solidFill>
            <a:prstDash val="solid"/>
            <a:headEnd type="none" w="med" len="med"/>
            <a:tailEnd type="none" w="med" len="med"/>
          </a:ln>
        </p:spPr>
      </p:cxnSp>
      <p:cxnSp>
        <p:nvCxnSpPr>
          <p:cNvPr id="31" name="OTLSHAPE_T_43efdb7bbb5b4b6bab05f9c7fdde58bc_RightVerticalConnector1">
            <a:extLst>
              <a:ext uri="{FF2B5EF4-FFF2-40B4-BE49-F238E27FC236}">
                <a16:creationId xmlns:a16="http://schemas.microsoft.com/office/drawing/2014/main" id="{B40FD1F2-C77C-4B49-AC9E-D0F2C1A469F8}"/>
              </a:ext>
            </a:extLst>
          </p:cNvPr>
          <p:cNvCxnSpPr/>
          <p:nvPr>
            <p:custDataLst>
              <p:tags r:id="rId20"/>
            </p:custDataLst>
          </p:nvPr>
        </p:nvCxnSpPr>
        <p:spPr>
          <a:xfrm>
            <a:off x="10592608" y="2336800"/>
            <a:ext cx="0" cy="711200"/>
          </a:xfrm>
          <a:prstGeom prst="line">
            <a:avLst/>
          </a:prstGeom>
          <a:ln w="12700" cap="flat" cmpd="sng" algn="ctr">
            <a:solidFill>
              <a:srgbClr val="CCCCCC">
                <a:alpha val="100000"/>
              </a:srgbClr>
            </a:solidFill>
            <a:prstDash val="solid"/>
            <a:headEnd type="none" w="med" len="med"/>
            <a:tailEnd type="none" w="med" len="med"/>
          </a:ln>
        </p:spPr>
      </p:cxnSp>
      <p:sp>
        <p:nvSpPr>
          <p:cNvPr id="32" name="OTLSHAPE_M_67a3af3e229d4f8da836ca43becd5d19_Shape">
            <a:extLst>
              <a:ext uri="{FF2B5EF4-FFF2-40B4-BE49-F238E27FC236}">
                <a16:creationId xmlns:a16="http://schemas.microsoft.com/office/drawing/2014/main" id="{3AC2FD6A-AC4E-4E4D-8ED6-CE8F4BAD9466}"/>
              </a:ext>
            </a:extLst>
          </p:cNvPr>
          <p:cNvSpPr/>
          <p:nvPr>
            <p:custDataLst>
              <p:tags r:id="rId21"/>
            </p:custDataLst>
          </p:nvPr>
        </p:nvSpPr>
        <p:spPr>
          <a:xfrm rot="-5400000">
            <a:off x="3747308" y="2628900"/>
            <a:ext cx="165100" cy="165100"/>
          </a:xfrm>
          <a:prstGeom prst="flowChartMerge">
            <a:avLst/>
          </a:prstGeom>
          <a:solidFill>
            <a:srgbClr val="ED7D31">
              <a:alpha val="100000"/>
            </a:srgbClr>
          </a:solidFill>
        </p:spPr>
      </p:sp>
      <p:sp>
        <p:nvSpPr>
          <p:cNvPr id="33" name="OTLSHAPE_M_67a3af3e229d4f8da836ca43becd5d19_Title">
            <a:extLst>
              <a:ext uri="{FF2B5EF4-FFF2-40B4-BE49-F238E27FC236}">
                <a16:creationId xmlns:a16="http://schemas.microsoft.com/office/drawing/2014/main" id="{49D03216-D9B3-A54B-BD0C-CDAC2EE8DF1D}"/>
              </a:ext>
            </a:extLst>
          </p:cNvPr>
          <p:cNvSpPr/>
          <p:nvPr>
            <p:custDataLst>
              <p:tags r:id="rId22"/>
            </p:custDataLst>
          </p:nvPr>
        </p:nvSpPr>
        <p:spPr>
          <a:xfrm>
            <a:off x="3937808" y="2565400"/>
            <a:ext cx="10922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Defence Ukraine</a:t>
            </a:r>
          </a:p>
        </p:txBody>
      </p:sp>
      <p:sp>
        <p:nvSpPr>
          <p:cNvPr id="34" name="OTLSHAPE_M_67a3af3e229d4f8da836ca43becd5d19_Date">
            <a:extLst>
              <a:ext uri="{FF2B5EF4-FFF2-40B4-BE49-F238E27FC236}">
                <a16:creationId xmlns:a16="http://schemas.microsoft.com/office/drawing/2014/main" id="{D3BB285D-D0DB-9740-8C66-24CB6B0716FE}"/>
              </a:ext>
            </a:extLst>
          </p:cNvPr>
          <p:cNvSpPr/>
          <p:nvPr>
            <p:custDataLst>
              <p:tags r:id="rId23"/>
            </p:custDataLst>
          </p:nvPr>
        </p:nvSpPr>
        <p:spPr>
          <a:xfrm>
            <a:off x="3937808" y="27305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22 Apr</a:t>
            </a:r>
          </a:p>
        </p:txBody>
      </p:sp>
      <p:sp>
        <p:nvSpPr>
          <p:cNvPr id="35" name="OTLSHAPE_M_822660f7fd6c49ca868cbc506f0d9383_Shape">
            <a:extLst>
              <a:ext uri="{FF2B5EF4-FFF2-40B4-BE49-F238E27FC236}">
                <a16:creationId xmlns:a16="http://schemas.microsoft.com/office/drawing/2014/main" id="{7329CA7B-3767-2A4F-BF27-B1B3071C4257}"/>
              </a:ext>
            </a:extLst>
          </p:cNvPr>
          <p:cNvSpPr/>
          <p:nvPr>
            <p:custDataLst>
              <p:tags r:id="rId24"/>
            </p:custDataLst>
          </p:nvPr>
        </p:nvSpPr>
        <p:spPr>
          <a:xfrm rot="-5400000">
            <a:off x="9144808" y="2628900"/>
            <a:ext cx="165100" cy="165100"/>
          </a:xfrm>
          <a:prstGeom prst="flowChartMerge">
            <a:avLst/>
          </a:prstGeom>
          <a:solidFill>
            <a:srgbClr val="ED7D31">
              <a:alpha val="100000"/>
            </a:srgbClr>
          </a:solidFill>
        </p:spPr>
      </p:sp>
      <p:sp>
        <p:nvSpPr>
          <p:cNvPr id="37" name="OTLSHAPE_M_822660f7fd6c49ca868cbc506f0d9383_Title">
            <a:extLst>
              <a:ext uri="{FF2B5EF4-FFF2-40B4-BE49-F238E27FC236}">
                <a16:creationId xmlns:a16="http://schemas.microsoft.com/office/drawing/2014/main" id="{6C19BBD4-9FE3-A541-85F1-58FAEF78F9EB}"/>
              </a:ext>
            </a:extLst>
          </p:cNvPr>
          <p:cNvSpPr/>
          <p:nvPr>
            <p:custDataLst>
              <p:tags r:id="rId25"/>
            </p:custDataLst>
          </p:nvPr>
        </p:nvSpPr>
        <p:spPr>
          <a:xfrm>
            <a:off x="9348008" y="2565400"/>
            <a:ext cx="1092200" cy="152400"/>
          </a:xfrm>
          <a:prstGeom prst="rect">
            <a:avLst/>
          </a:prstGeom>
          <a:noFill/>
        </p:spPr>
        <p:txBody>
          <a:bodyPr vert="horz" wrap="square" lIns="0" tIns="0" rIns="0" bIns="0" rtlCol="0" anchor="ctr" anchorCtr="0">
            <a:spAutoFit/>
          </a:bodyPr>
          <a:lstStyle/>
          <a:p>
            <a:pPr algn="l"/>
            <a:r>
              <a:rPr lang="en-US" sz="1000" b="1" i="0" u="none">
                <a:solidFill>
                  <a:srgbClr val="000000">
                    <a:alpha val="100000"/>
                  </a:srgbClr>
                </a:solidFill>
                <a:latin typeface="Arial" panose="02040604050505020304" pitchFamily="18" charset="0"/>
              </a:rPr>
              <a:t>Defence Norway</a:t>
            </a:r>
          </a:p>
        </p:txBody>
      </p:sp>
      <p:sp>
        <p:nvSpPr>
          <p:cNvPr id="38" name="OTLSHAPE_M_822660f7fd6c49ca868cbc506f0d9383_Date">
            <a:extLst>
              <a:ext uri="{FF2B5EF4-FFF2-40B4-BE49-F238E27FC236}">
                <a16:creationId xmlns:a16="http://schemas.microsoft.com/office/drawing/2014/main" id="{1071F1B0-4B7D-8644-9959-7C990CCF240F}"/>
              </a:ext>
            </a:extLst>
          </p:cNvPr>
          <p:cNvSpPr/>
          <p:nvPr>
            <p:custDataLst>
              <p:tags r:id="rId26"/>
            </p:custDataLst>
          </p:nvPr>
        </p:nvSpPr>
        <p:spPr>
          <a:xfrm>
            <a:off x="9348008" y="2730500"/>
            <a:ext cx="368300" cy="127000"/>
          </a:xfrm>
          <a:prstGeom prst="rect">
            <a:avLst/>
          </a:prstGeom>
          <a:noFill/>
        </p:spPr>
        <p:txBody>
          <a:bodyPr vert="horz" wrap="square" lIns="0" tIns="0" rIns="0" bIns="0" rtlCol="0" anchor="ctr" anchorCtr="0">
            <a:spAutoFit/>
          </a:bodyPr>
          <a:lstStyle/>
          <a:p>
            <a:pPr algn="l"/>
            <a:r>
              <a:rPr lang="en-US" sz="900" b="0" i="0" u="none">
                <a:solidFill>
                  <a:srgbClr val="44546A">
                    <a:alpha val="100000"/>
                  </a:srgbClr>
                </a:solidFill>
                <a:latin typeface="Arial" panose="02040604050505020304" pitchFamily="18" charset="0"/>
              </a:rPr>
              <a:t>1 Dec</a:t>
            </a:r>
          </a:p>
        </p:txBody>
      </p:sp>
      <p:sp>
        <p:nvSpPr>
          <p:cNvPr id="39" name="OTLSHAPE_T_43efdb7bbb5b4b6bab05f9c7fdde58bc_Shape">
            <a:extLst>
              <a:ext uri="{FF2B5EF4-FFF2-40B4-BE49-F238E27FC236}">
                <a16:creationId xmlns:a16="http://schemas.microsoft.com/office/drawing/2014/main" id="{B29A3D9C-DD26-F341-9340-8B1429147539}"/>
              </a:ext>
            </a:extLst>
          </p:cNvPr>
          <p:cNvSpPr/>
          <p:nvPr>
            <p:custDataLst>
              <p:tags r:id="rId27"/>
            </p:custDataLst>
          </p:nvPr>
        </p:nvSpPr>
        <p:spPr>
          <a:xfrm>
            <a:off x="991408" y="2057400"/>
            <a:ext cx="9601200" cy="279400"/>
          </a:xfrm>
          <a:prstGeom prst="rect">
            <a:avLst/>
          </a:prstGeom>
          <a:solidFill>
            <a:srgbClr val="593E70">
              <a:alpha val="100000"/>
            </a:srgbClr>
          </a:solidFill>
        </p:spPr>
      </p:sp>
      <p:sp>
        <p:nvSpPr>
          <p:cNvPr id="41" name="OTLSHAPE_T_43efdb7bbb5b4b6bab05f9c7fdde58bc_StartDate">
            <a:extLst>
              <a:ext uri="{FF2B5EF4-FFF2-40B4-BE49-F238E27FC236}">
                <a16:creationId xmlns:a16="http://schemas.microsoft.com/office/drawing/2014/main" id="{18B1B7CC-D029-D841-9740-7916F09F35C1}"/>
              </a:ext>
            </a:extLst>
          </p:cNvPr>
          <p:cNvSpPr/>
          <p:nvPr>
            <p:custDataLst>
              <p:tags r:id="rId28"/>
            </p:custDataLst>
          </p:nvPr>
        </p:nvSpPr>
        <p:spPr>
          <a:xfrm>
            <a:off x="585008" y="2133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1 Jan</a:t>
            </a:r>
          </a:p>
        </p:txBody>
      </p:sp>
      <p:sp>
        <p:nvSpPr>
          <p:cNvPr id="43" name="OTLSHAPE_T_43efdb7bbb5b4b6bab05f9c7fdde58bc_EndDate">
            <a:extLst>
              <a:ext uri="{FF2B5EF4-FFF2-40B4-BE49-F238E27FC236}">
                <a16:creationId xmlns:a16="http://schemas.microsoft.com/office/drawing/2014/main" id="{62D95E81-2D9B-A049-B819-ECCF7E962C21}"/>
              </a:ext>
            </a:extLst>
          </p:cNvPr>
          <p:cNvSpPr/>
          <p:nvPr>
            <p:custDataLst>
              <p:tags r:id="rId29"/>
            </p:custDataLst>
          </p:nvPr>
        </p:nvSpPr>
        <p:spPr>
          <a:xfrm>
            <a:off x="10643408" y="2133600"/>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Jan</a:t>
            </a:r>
          </a:p>
        </p:txBody>
      </p:sp>
      <p:sp>
        <p:nvSpPr>
          <p:cNvPr id="44" name="OTLSHAPE_T_43efdb7bbb5b4b6bab05f9c7fdde58bc_Title">
            <a:extLst>
              <a:ext uri="{FF2B5EF4-FFF2-40B4-BE49-F238E27FC236}">
                <a16:creationId xmlns:a16="http://schemas.microsoft.com/office/drawing/2014/main" id="{E8C602F4-224A-9E41-A128-FBB16DF978D0}"/>
              </a:ext>
            </a:extLst>
          </p:cNvPr>
          <p:cNvSpPr/>
          <p:nvPr>
            <p:custDataLst>
              <p:tags r:id="rId30"/>
            </p:custDataLst>
          </p:nvPr>
        </p:nvSpPr>
        <p:spPr>
          <a:xfrm>
            <a:off x="5677708" y="2120900"/>
            <a:ext cx="2413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UiB</a:t>
            </a:r>
          </a:p>
        </p:txBody>
      </p:sp>
    </p:spTree>
    <p:extLst>
      <p:ext uri="{BB962C8B-B14F-4D97-AF65-F5344CB8AC3E}">
        <p14:creationId xmlns:p14="http://schemas.microsoft.com/office/powerpoint/2010/main" val="224888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linds(horizontal)">
                                      <p:cBhvr>
                                        <p:cTn id="13" dur="500"/>
                                        <p:tgtEl>
                                          <p:spTgt spid="1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linds(horizontal)">
                                      <p:cBhvr>
                                        <p:cTn id="19" dur="500"/>
                                        <p:tgtEl>
                                          <p:spTgt spid="1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par>
                                <p:cTn id="23" presetID="3" presetClass="entr" presetSubtype="1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blinds(horizontal)">
                                      <p:cBhvr>
                                        <p:cTn id="31" dur="500"/>
                                        <p:tgtEl>
                                          <p:spTgt spid="20"/>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linds(horizontal)">
                                      <p:cBhvr>
                                        <p:cTn id="34" dur="500"/>
                                        <p:tgtEl>
                                          <p:spTgt spid="21"/>
                                        </p:tgtEl>
                                      </p:cBhvr>
                                    </p:animEffect>
                                  </p:childTnLst>
                                </p:cTn>
                              </p:par>
                              <p:par>
                                <p:cTn id="35" presetID="3" presetClass="entr" presetSubtype="1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blinds(horizontal)">
                                      <p:cBhvr>
                                        <p:cTn id="40" dur="500"/>
                                        <p:tgtEl>
                                          <p:spTgt spid="23"/>
                                        </p:tgtEl>
                                      </p:cBhvr>
                                    </p:animEffect>
                                  </p:childTnLst>
                                </p:cTn>
                              </p:par>
                              <p:par>
                                <p:cTn id="41" presetID="3" presetClass="entr" presetSubtype="1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linds(horizontal)">
                                      <p:cBhvr>
                                        <p:cTn id="43" dur="500"/>
                                        <p:tgtEl>
                                          <p:spTgt spid="24"/>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linds(horizontal)">
                                      <p:cBhvr>
                                        <p:cTn id="46" dur="500"/>
                                        <p:tgtEl>
                                          <p:spTgt spid="25"/>
                                        </p:tgtEl>
                                      </p:cBhvr>
                                    </p:animEffect>
                                  </p:childTnLst>
                                </p:cTn>
                              </p:par>
                              <p:par>
                                <p:cTn id="47" presetID="3" presetClass="entr" presetSubtype="1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blinds(horizontal)">
                                      <p:cBhvr>
                                        <p:cTn id="49" dur="500"/>
                                        <p:tgtEl>
                                          <p:spTgt spid="26"/>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blinds(horizontal)">
                                      <p:cBhvr>
                                        <p:cTn id="52" dur="500"/>
                                        <p:tgtEl>
                                          <p:spTgt spid="27"/>
                                        </p:tgtEl>
                                      </p:cBhvr>
                                    </p:animEffect>
                                  </p:childTnLst>
                                </p:cTn>
                              </p:par>
                              <p:par>
                                <p:cTn id="53" presetID="3" presetClass="entr" presetSubtype="1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blinds(horizontal)">
                                      <p:cBhvr>
                                        <p:cTn id="55" dur="500"/>
                                        <p:tgtEl>
                                          <p:spTgt spid="30"/>
                                        </p:tgtEl>
                                      </p:cBhvr>
                                    </p:animEffect>
                                  </p:childTnLst>
                                </p:cTn>
                              </p:par>
                              <p:par>
                                <p:cTn id="56" presetID="3" presetClass="entr" presetSubtype="1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blinds(horizontal)">
                                      <p:cBhvr>
                                        <p:cTn id="58" dur="500"/>
                                        <p:tgtEl>
                                          <p:spTgt spid="31"/>
                                        </p:tgtEl>
                                      </p:cBhvr>
                                    </p:animEffect>
                                  </p:childTnLst>
                                </p:cTn>
                              </p:par>
                              <p:par>
                                <p:cTn id="59" presetID="3" presetClass="entr" presetSubtype="1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blinds(horizontal)">
                                      <p:cBhvr>
                                        <p:cTn id="61" dur="500"/>
                                        <p:tgtEl>
                                          <p:spTgt spid="3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blinds(horizontal)">
                                      <p:cBhvr>
                                        <p:cTn id="64" dur="500"/>
                                        <p:tgtEl>
                                          <p:spTgt spid="41"/>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blinds(horizontal)">
                                      <p:cBhvr>
                                        <p:cTn id="67" dur="500"/>
                                        <p:tgtEl>
                                          <p:spTgt spid="43"/>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blinds(horizontal)">
                                      <p:cBhvr>
                                        <p:cTn id="70" dur="500"/>
                                        <p:tgtEl>
                                          <p:spTgt spid="44"/>
                                        </p:tgtEl>
                                      </p:cBhvr>
                                    </p:animEffect>
                                  </p:childTnLst>
                                </p:cTn>
                              </p:par>
                              <p:par>
                                <p:cTn id="71" presetID="1" presetClass="exit" presetSubtype="0" fill="hold" nodeType="with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down)">
                                      <p:cBhvr>
                                        <p:cTn id="79" dur="580">
                                          <p:stCondLst>
                                            <p:cond delay="0"/>
                                          </p:stCondLst>
                                        </p:cTn>
                                        <p:tgtEl>
                                          <p:spTgt spid="28"/>
                                        </p:tgtEl>
                                      </p:cBhvr>
                                    </p:animEffect>
                                    <p:anim calcmode="lin" valueType="num">
                                      <p:cBhvr>
                                        <p:cTn id="80"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85" dur="26">
                                          <p:stCondLst>
                                            <p:cond delay="650"/>
                                          </p:stCondLst>
                                        </p:cTn>
                                        <p:tgtEl>
                                          <p:spTgt spid="28"/>
                                        </p:tgtEl>
                                      </p:cBhvr>
                                      <p:to x="100000" y="60000"/>
                                    </p:animScale>
                                    <p:animScale>
                                      <p:cBhvr>
                                        <p:cTn id="86" dur="166" decel="50000">
                                          <p:stCondLst>
                                            <p:cond delay="676"/>
                                          </p:stCondLst>
                                        </p:cTn>
                                        <p:tgtEl>
                                          <p:spTgt spid="28"/>
                                        </p:tgtEl>
                                      </p:cBhvr>
                                      <p:to x="100000" y="100000"/>
                                    </p:animScale>
                                    <p:animScale>
                                      <p:cBhvr>
                                        <p:cTn id="87" dur="26">
                                          <p:stCondLst>
                                            <p:cond delay="1312"/>
                                          </p:stCondLst>
                                        </p:cTn>
                                        <p:tgtEl>
                                          <p:spTgt spid="28"/>
                                        </p:tgtEl>
                                      </p:cBhvr>
                                      <p:to x="100000" y="80000"/>
                                    </p:animScale>
                                    <p:animScale>
                                      <p:cBhvr>
                                        <p:cTn id="88" dur="166" decel="50000">
                                          <p:stCondLst>
                                            <p:cond delay="1338"/>
                                          </p:stCondLst>
                                        </p:cTn>
                                        <p:tgtEl>
                                          <p:spTgt spid="28"/>
                                        </p:tgtEl>
                                      </p:cBhvr>
                                      <p:to x="100000" y="100000"/>
                                    </p:animScale>
                                    <p:animScale>
                                      <p:cBhvr>
                                        <p:cTn id="89" dur="26">
                                          <p:stCondLst>
                                            <p:cond delay="1642"/>
                                          </p:stCondLst>
                                        </p:cTn>
                                        <p:tgtEl>
                                          <p:spTgt spid="28"/>
                                        </p:tgtEl>
                                      </p:cBhvr>
                                      <p:to x="100000" y="90000"/>
                                    </p:animScale>
                                    <p:animScale>
                                      <p:cBhvr>
                                        <p:cTn id="90" dur="166" decel="50000">
                                          <p:stCondLst>
                                            <p:cond delay="1668"/>
                                          </p:stCondLst>
                                        </p:cTn>
                                        <p:tgtEl>
                                          <p:spTgt spid="28"/>
                                        </p:tgtEl>
                                      </p:cBhvr>
                                      <p:to x="100000" y="100000"/>
                                    </p:animScale>
                                    <p:animScale>
                                      <p:cBhvr>
                                        <p:cTn id="91" dur="26">
                                          <p:stCondLst>
                                            <p:cond delay="1808"/>
                                          </p:stCondLst>
                                        </p:cTn>
                                        <p:tgtEl>
                                          <p:spTgt spid="28"/>
                                        </p:tgtEl>
                                      </p:cBhvr>
                                      <p:to x="100000" y="95000"/>
                                    </p:animScale>
                                    <p:animScale>
                                      <p:cBhvr>
                                        <p:cTn id="92" dur="166" decel="50000">
                                          <p:stCondLst>
                                            <p:cond delay="1834"/>
                                          </p:stCondLst>
                                        </p:cTn>
                                        <p:tgtEl>
                                          <p:spTgt spid="28"/>
                                        </p:tgtEl>
                                      </p:cBhvr>
                                      <p:to x="100000" y="100000"/>
                                    </p:animScale>
                                  </p:childTnLst>
                                </p:cTn>
                              </p:par>
                              <p:par>
                                <p:cTn id="93" presetID="26" presetClass="entr" presetSubtype="0" fill="hold"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down)">
                                      <p:cBhvr>
                                        <p:cTn id="95" dur="580">
                                          <p:stCondLst>
                                            <p:cond delay="0"/>
                                          </p:stCondLst>
                                        </p:cTn>
                                        <p:tgtEl>
                                          <p:spTgt spid="32"/>
                                        </p:tgtEl>
                                      </p:cBhvr>
                                    </p:animEffect>
                                    <p:anim calcmode="lin" valueType="num">
                                      <p:cBhvr>
                                        <p:cTn id="96"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01" dur="26">
                                          <p:stCondLst>
                                            <p:cond delay="650"/>
                                          </p:stCondLst>
                                        </p:cTn>
                                        <p:tgtEl>
                                          <p:spTgt spid="32"/>
                                        </p:tgtEl>
                                      </p:cBhvr>
                                      <p:to x="100000" y="60000"/>
                                    </p:animScale>
                                    <p:animScale>
                                      <p:cBhvr>
                                        <p:cTn id="102" dur="166" decel="50000">
                                          <p:stCondLst>
                                            <p:cond delay="676"/>
                                          </p:stCondLst>
                                        </p:cTn>
                                        <p:tgtEl>
                                          <p:spTgt spid="32"/>
                                        </p:tgtEl>
                                      </p:cBhvr>
                                      <p:to x="100000" y="100000"/>
                                    </p:animScale>
                                    <p:animScale>
                                      <p:cBhvr>
                                        <p:cTn id="103" dur="26">
                                          <p:stCondLst>
                                            <p:cond delay="1312"/>
                                          </p:stCondLst>
                                        </p:cTn>
                                        <p:tgtEl>
                                          <p:spTgt spid="32"/>
                                        </p:tgtEl>
                                      </p:cBhvr>
                                      <p:to x="100000" y="80000"/>
                                    </p:animScale>
                                    <p:animScale>
                                      <p:cBhvr>
                                        <p:cTn id="104" dur="166" decel="50000">
                                          <p:stCondLst>
                                            <p:cond delay="1338"/>
                                          </p:stCondLst>
                                        </p:cTn>
                                        <p:tgtEl>
                                          <p:spTgt spid="32"/>
                                        </p:tgtEl>
                                      </p:cBhvr>
                                      <p:to x="100000" y="100000"/>
                                    </p:animScale>
                                    <p:animScale>
                                      <p:cBhvr>
                                        <p:cTn id="105" dur="26">
                                          <p:stCondLst>
                                            <p:cond delay="1642"/>
                                          </p:stCondLst>
                                        </p:cTn>
                                        <p:tgtEl>
                                          <p:spTgt spid="32"/>
                                        </p:tgtEl>
                                      </p:cBhvr>
                                      <p:to x="100000" y="90000"/>
                                    </p:animScale>
                                    <p:animScale>
                                      <p:cBhvr>
                                        <p:cTn id="106" dur="166" decel="50000">
                                          <p:stCondLst>
                                            <p:cond delay="1668"/>
                                          </p:stCondLst>
                                        </p:cTn>
                                        <p:tgtEl>
                                          <p:spTgt spid="32"/>
                                        </p:tgtEl>
                                      </p:cBhvr>
                                      <p:to x="100000" y="100000"/>
                                    </p:animScale>
                                    <p:animScale>
                                      <p:cBhvr>
                                        <p:cTn id="107" dur="26">
                                          <p:stCondLst>
                                            <p:cond delay="1808"/>
                                          </p:stCondLst>
                                        </p:cTn>
                                        <p:tgtEl>
                                          <p:spTgt spid="32"/>
                                        </p:tgtEl>
                                      </p:cBhvr>
                                      <p:to x="100000" y="95000"/>
                                    </p:animScale>
                                    <p:animScale>
                                      <p:cBhvr>
                                        <p:cTn id="108" dur="166" decel="50000">
                                          <p:stCondLst>
                                            <p:cond delay="1834"/>
                                          </p:stCondLst>
                                        </p:cTn>
                                        <p:tgtEl>
                                          <p:spTgt spid="32"/>
                                        </p:tgtEl>
                                      </p:cBhvr>
                                      <p:to x="100000" y="100000"/>
                                    </p:animScale>
                                  </p:childTnLst>
                                </p:cTn>
                              </p:par>
                              <p:par>
                                <p:cTn id="109" presetID="26"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down)">
                                      <p:cBhvr>
                                        <p:cTn id="111" dur="580">
                                          <p:stCondLst>
                                            <p:cond delay="0"/>
                                          </p:stCondLst>
                                        </p:cTn>
                                        <p:tgtEl>
                                          <p:spTgt spid="33"/>
                                        </p:tgtEl>
                                      </p:cBhvr>
                                    </p:animEffect>
                                    <p:anim calcmode="lin" valueType="num">
                                      <p:cBhvr>
                                        <p:cTn id="11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11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11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11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11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117" dur="26">
                                          <p:stCondLst>
                                            <p:cond delay="650"/>
                                          </p:stCondLst>
                                        </p:cTn>
                                        <p:tgtEl>
                                          <p:spTgt spid="33"/>
                                        </p:tgtEl>
                                      </p:cBhvr>
                                      <p:to x="100000" y="60000"/>
                                    </p:animScale>
                                    <p:animScale>
                                      <p:cBhvr>
                                        <p:cTn id="118" dur="166" decel="50000">
                                          <p:stCondLst>
                                            <p:cond delay="676"/>
                                          </p:stCondLst>
                                        </p:cTn>
                                        <p:tgtEl>
                                          <p:spTgt spid="33"/>
                                        </p:tgtEl>
                                      </p:cBhvr>
                                      <p:to x="100000" y="100000"/>
                                    </p:animScale>
                                    <p:animScale>
                                      <p:cBhvr>
                                        <p:cTn id="119" dur="26">
                                          <p:stCondLst>
                                            <p:cond delay="1312"/>
                                          </p:stCondLst>
                                        </p:cTn>
                                        <p:tgtEl>
                                          <p:spTgt spid="33"/>
                                        </p:tgtEl>
                                      </p:cBhvr>
                                      <p:to x="100000" y="80000"/>
                                    </p:animScale>
                                    <p:animScale>
                                      <p:cBhvr>
                                        <p:cTn id="120" dur="166" decel="50000">
                                          <p:stCondLst>
                                            <p:cond delay="1338"/>
                                          </p:stCondLst>
                                        </p:cTn>
                                        <p:tgtEl>
                                          <p:spTgt spid="33"/>
                                        </p:tgtEl>
                                      </p:cBhvr>
                                      <p:to x="100000" y="100000"/>
                                    </p:animScale>
                                    <p:animScale>
                                      <p:cBhvr>
                                        <p:cTn id="121" dur="26">
                                          <p:stCondLst>
                                            <p:cond delay="1642"/>
                                          </p:stCondLst>
                                        </p:cTn>
                                        <p:tgtEl>
                                          <p:spTgt spid="33"/>
                                        </p:tgtEl>
                                      </p:cBhvr>
                                      <p:to x="100000" y="90000"/>
                                    </p:animScale>
                                    <p:animScale>
                                      <p:cBhvr>
                                        <p:cTn id="122" dur="166" decel="50000">
                                          <p:stCondLst>
                                            <p:cond delay="1668"/>
                                          </p:stCondLst>
                                        </p:cTn>
                                        <p:tgtEl>
                                          <p:spTgt spid="33"/>
                                        </p:tgtEl>
                                      </p:cBhvr>
                                      <p:to x="100000" y="100000"/>
                                    </p:animScale>
                                    <p:animScale>
                                      <p:cBhvr>
                                        <p:cTn id="123" dur="26">
                                          <p:stCondLst>
                                            <p:cond delay="1808"/>
                                          </p:stCondLst>
                                        </p:cTn>
                                        <p:tgtEl>
                                          <p:spTgt spid="33"/>
                                        </p:tgtEl>
                                      </p:cBhvr>
                                      <p:to x="100000" y="95000"/>
                                    </p:animScale>
                                    <p:animScale>
                                      <p:cBhvr>
                                        <p:cTn id="124" dur="166" decel="50000">
                                          <p:stCondLst>
                                            <p:cond delay="1834"/>
                                          </p:stCondLst>
                                        </p:cTn>
                                        <p:tgtEl>
                                          <p:spTgt spid="33"/>
                                        </p:tgtEl>
                                      </p:cBhvr>
                                      <p:to x="100000" y="100000"/>
                                    </p:animScale>
                                  </p:childTnLst>
                                </p:cTn>
                              </p:par>
                              <p:par>
                                <p:cTn id="125" presetID="26" presetClass="entr" presetSubtype="0" fill="hold" grpId="0" nodeType="with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wipe(down)">
                                      <p:cBhvr>
                                        <p:cTn id="127" dur="580">
                                          <p:stCondLst>
                                            <p:cond delay="0"/>
                                          </p:stCondLst>
                                        </p:cTn>
                                        <p:tgtEl>
                                          <p:spTgt spid="34"/>
                                        </p:tgtEl>
                                      </p:cBhvr>
                                    </p:animEffect>
                                    <p:anim calcmode="lin" valueType="num">
                                      <p:cBhvr>
                                        <p:cTn id="128"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29"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30"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31"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32"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33" dur="26">
                                          <p:stCondLst>
                                            <p:cond delay="650"/>
                                          </p:stCondLst>
                                        </p:cTn>
                                        <p:tgtEl>
                                          <p:spTgt spid="34"/>
                                        </p:tgtEl>
                                      </p:cBhvr>
                                      <p:to x="100000" y="60000"/>
                                    </p:animScale>
                                    <p:animScale>
                                      <p:cBhvr>
                                        <p:cTn id="134" dur="166" decel="50000">
                                          <p:stCondLst>
                                            <p:cond delay="676"/>
                                          </p:stCondLst>
                                        </p:cTn>
                                        <p:tgtEl>
                                          <p:spTgt spid="34"/>
                                        </p:tgtEl>
                                      </p:cBhvr>
                                      <p:to x="100000" y="100000"/>
                                    </p:animScale>
                                    <p:animScale>
                                      <p:cBhvr>
                                        <p:cTn id="135" dur="26">
                                          <p:stCondLst>
                                            <p:cond delay="1312"/>
                                          </p:stCondLst>
                                        </p:cTn>
                                        <p:tgtEl>
                                          <p:spTgt spid="34"/>
                                        </p:tgtEl>
                                      </p:cBhvr>
                                      <p:to x="100000" y="80000"/>
                                    </p:animScale>
                                    <p:animScale>
                                      <p:cBhvr>
                                        <p:cTn id="136" dur="166" decel="50000">
                                          <p:stCondLst>
                                            <p:cond delay="1338"/>
                                          </p:stCondLst>
                                        </p:cTn>
                                        <p:tgtEl>
                                          <p:spTgt spid="34"/>
                                        </p:tgtEl>
                                      </p:cBhvr>
                                      <p:to x="100000" y="100000"/>
                                    </p:animScale>
                                    <p:animScale>
                                      <p:cBhvr>
                                        <p:cTn id="137" dur="26">
                                          <p:stCondLst>
                                            <p:cond delay="1642"/>
                                          </p:stCondLst>
                                        </p:cTn>
                                        <p:tgtEl>
                                          <p:spTgt spid="34"/>
                                        </p:tgtEl>
                                      </p:cBhvr>
                                      <p:to x="100000" y="90000"/>
                                    </p:animScale>
                                    <p:animScale>
                                      <p:cBhvr>
                                        <p:cTn id="138" dur="166" decel="50000">
                                          <p:stCondLst>
                                            <p:cond delay="1668"/>
                                          </p:stCondLst>
                                        </p:cTn>
                                        <p:tgtEl>
                                          <p:spTgt spid="34"/>
                                        </p:tgtEl>
                                      </p:cBhvr>
                                      <p:to x="100000" y="100000"/>
                                    </p:animScale>
                                    <p:animScale>
                                      <p:cBhvr>
                                        <p:cTn id="139" dur="26">
                                          <p:stCondLst>
                                            <p:cond delay="1808"/>
                                          </p:stCondLst>
                                        </p:cTn>
                                        <p:tgtEl>
                                          <p:spTgt spid="34"/>
                                        </p:tgtEl>
                                      </p:cBhvr>
                                      <p:to x="100000" y="95000"/>
                                    </p:animScale>
                                    <p:animScale>
                                      <p:cBhvr>
                                        <p:cTn id="140" dur="166" decel="50000">
                                          <p:stCondLst>
                                            <p:cond delay="1834"/>
                                          </p:stCondLst>
                                        </p:cTn>
                                        <p:tgtEl>
                                          <p:spTgt spid="34"/>
                                        </p:tgtEl>
                                      </p:cBhvr>
                                      <p:to x="100000" y="100000"/>
                                    </p:animScale>
                                  </p:childTnLst>
                                </p:cTn>
                              </p:par>
                            </p:childTnLst>
                          </p:cTn>
                        </p:par>
                      </p:childTnLst>
                    </p:cTn>
                  </p:par>
                  <p:par>
                    <p:cTn id="141" fill="hold">
                      <p:stCondLst>
                        <p:cond delay="indefinite"/>
                      </p:stCondLst>
                      <p:childTnLst>
                        <p:par>
                          <p:cTn id="142" fill="hold">
                            <p:stCondLst>
                              <p:cond delay="0"/>
                            </p:stCondLst>
                            <p:childTnLst>
                              <p:par>
                                <p:cTn id="143" presetID="26" presetClass="entr" presetSubtype="0" fill="hold" nodeType="click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ipe(down)">
                                      <p:cBhvr>
                                        <p:cTn id="145" dur="580">
                                          <p:stCondLst>
                                            <p:cond delay="0"/>
                                          </p:stCondLst>
                                        </p:cTn>
                                        <p:tgtEl>
                                          <p:spTgt spid="29"/>
                                        </p:tgtEl>
                                      </p:cBhvr>
                                    </p:animEffect>
                                    <p:anim calcmode="lin" valueType="num">
                                      <p:cBhvr>
                                        <p:cTn id="14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4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4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4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5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51" dur="26">
                                          <p:stCondLst>
                                            <p:cond delay="650"/>
                                          </p:stCondLst>
                                        </p:cTn>
                                        <p:tgtEl>
                                          <p:spTgt spid="29"/>
                                        </p:tgtEl>
                                      </p:cBhvr>
                                      <p:to x="100000" y="60000"/>
                                    </p:animScale>
                                    <p:animScale>
                                      <p:cBhvr>
                                        <p:cTn id="152" dur="166" decel="50000">
                                          <p:stCondLst>
                                            <p:cond delay="676"/>
                                          </p:stCondLst>
                                        </p:cTn>
                                        <p:tgtEl>
                                          <p:spTgt spid="29"/>
                                        </p:tgtEl>
                                      </p:cBhvr>
                                      <p:to x="100000" y="100000"/>
                                    </p:animScale>
                                    <p:animScale>
                                      <p:cBhvr>
                                        <p:cTn id="153" dur="26">
                                          <p:stCondLst>
                                            <p:cond delay="1312"/>
                                          </p:stCondLst>
                                        </p:cTn>
                                        <p:tgtEl>
                                          <p:spTgt spid="29"/>
                                        </p:tgtEl>
                                      </p:cBhvr>
                                      <p:to x="100000" y="80000"/>
                                    </p:animScale>
                                    <p:animScale>
                                      <p:cBhvr>
                                        <p:cTn id="154" dur="166" decel="50000">
                                          <p:stCondLst>
                                            <p:cond delay="1338"/>
                                          </p:stCondLst>
                                        </p:cTn>
                                        <p:tgtEl>
                                          <p:spTgt spid="29"/>
                                        </p:tgtEl>
                                      </p:cBhvr>
                                      <p:to x="100000" y="100000"/>
                                    </p:animScale>
                                    <p:animScale>
                                      <p:cBhvr>
                                        <p:cTn id="155" dur="26">
                                          <p:stCondLst>
                                            <p:cond delay="1642"/>
                                          </p:stCondLst>
                                        </p:cTn>
                                        <p:tgtEl>
                                          <p:spTgt spid="29"/>
                                        </p:tgtEl>
                                      </p:cBhvr>
                                      <p:to x="100000" y="90000"/>
                                    </p:animScale>
                                    <p:animScale>
                                      <p:cBhvr>
                                        <p:cTn id="156" dur="166" decel="50000">
                                          <p:stCondLst>
                                            <p:cond delay="1668"/>
                                          </p:stCondLst>
                                        </p:cTn>
                                        <p:tgtEl>
                                          <p:spTgt spid="29"/>
                                        </p:tgtEl>
                                      </p:cBhvr>
                                      <p:to x="100000" y="100000"/>
                                    </p:animScale>
                                    <p:animScale>
                                      <p:cBhvr>
                                        <p:cTn id="157" dur="26">
                                          <p:stCondLst>
                                            <p:cond delay="1808"/>
                                          </p:stCondLst>
                                        </p:cTn>
                                        <p:tgtEl>
                                          <p:spTgt spid="29"/>
                                        </p:tgtEl>
                                      </p:cBhvr>
                                      <p:to x="100000" y="95000"/>
                                    </p:animScale>
                                    <p:animScale>
                                      <p:cBhvr>
                                        <p:cTn id="158" dur="166" decel="50000">
                                          <p:stCondLst>
                                            <p:cond delay="1834"/>
                                          </p:stCondLst>
                                        </p:cTn>
                                        <p:tgtEl>
                                          <p:spTgt spid="29"/>
                                        </p:tgtEl>
                                      </p:cBhvr>
                                      <p:to x="100000" y="100000"/>
                                    </p:animScale>
                                  </p:childTnLst>
                                </p:cTn>
                              </p:par>
                              <p:par>
                                <p:cTn id="159" presetID="26" presetClass="entr" presetSubtype="0" fill="hold" nodeType="with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wipe(down)">
                                      <p:cBhvr>
                                        <p:cTn id="161" dur="580">
                                          <p:stCondLst>
                                            <p:cond delay="0"/>
                                          </p:stCondLst>
                                        </p:cTn>
                                        <p:tgtEl>
                                          <p:spTgt spid="35"/>
                                        </p:tgtEl>
                                      </p:cBhvr>
                                    </p:animEffect>
                                    <p:anim calcmode="lin" valueType="num">
                                      <p:cBhvr>
                                        <p:cTn id="162"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63"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64"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65"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66"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67" dur="26">
                                          <p:stCondLst>
                                            <p:cond delay="650"/>
                                          </p:stCondLst>
                                        </p:cTn>
                                        <p:tgtEl>
                                          <p:spTgt spid="35"/>
                                        </p:tgtEl>
                                      </p:cBhvr>
                                      <p:to x="100000" y="60000"/>
                                    </p:animScale>
                                    <p:animScale>
                                      <p:cBhvr>
                                        <p:cTn id="168" dur="166" decel="50000">
                                          <p:stCondLst>
                                            <p:cond delay="676"/>
                                          </p:stCondLst>
                                        </p:cTn>
                                        <p:tgtEl>
                                          <p:spTgt spid="35"/>
                                        </p:tgtEl>
                                      </p:cBhvr>
                                      <p:to x="100000" y="100000"/>
                                    </p:animScale>
                                    <p:animScale>
                                      <p:cBhvr>
                                        <p:cTn id="169" dur="26">
                                          <p:stCondLst>
                                            <p:cond delay="1312"/>
                                          </p:stCondLst>
                                        </p:cTn>
                                        <p:tgtEl>
                                          <p:spTgt spid="35"/>
                                        </p:tgtEl>
                                      </p:cBhvr>
                                      <p:to x="100000" y="80000"/>
                                    </p:animScale>
                                    <p:animScale>
                                      <p:cBhvr>
                                        <p:cTn id="170" dur="166" decel="50000">
                                          <p:stCondLst>
                                            <p:cond delay="1338"/>
                                          </p:stCondLst>
                                        </p:cTn>
                                        <p:tgtEl>
                                          <p:spTgt spid="35"/>
                                        </p:tgtEl>
                                      </p:cBhvr>
                                      <p:to x="100000" y="100000"/>
                                    </p:animScale>
                                    <p:animScale>
                                      <p:cBhvr>
                                        <p:cTn id="171" dur="26">
                                          <p:stCondLst>
                                            <p:cond delay="1642"/>
                                          </p:stCondLst>
                                        </p:cTn>
                                        <p:tgtEl>
                                          <p:spTgt spid="35"/>
                                        </p:tgtEl>
                                      </p:cBhvr>
                                      <p:to x="100000" y="90000"/>
                                    </p:animScale>
                                    <p:animScale>
                                      <p:cBhvr>
                                        <p:cTn id="172" dur="166" decel="50000">
                                          <p:stCondLst>
                                            <p:cond delay="1668"/>
                                          </p:stCondLst>
                                        </p:cTn>
                                        <p:tgtEl>
                                          <p:spTgt spid="35"/>
                                        </p:tgtEl>
                                      </p:cBhvr>
                                      <p:to x="100000" y="100000"/>
                                    </p:animScale>
                                    <p:animScale>
                                      <p:cBhvr>
                                        <p:cTn id="173" dur="26">
                                          <p:stCondLst>
                                            <p:cond delay="1808"/>
                                          </p:stCondLst>
                                        </p:cTn>
                                        <p:tgtEl>
                                          <p:spTgt spid="35"/>
                                        </p:tgtEl>
                                      </p:cBhvr>
                                      <p:to x="100000" y="95000"/>
                                    </p:animScale>
                                    <p:animScale>
                                      <p:cBhvr>
                                        <p:cTn id="174" dur="166" decel="50000">
                                          <p:stCondLst>
                                            <p:cond delay="1834"/>
                                          </p:stCondLst>
                                        </p:cTn>
                                        <p:tgtEl>
                                          <p:spTgt spid="35"/>
                                        </p:tgtEl>
                                      </p:cBhvr>
                                      <p:to x="100000" y="100000"/>
                                    </p:animScale>
                                  </p:childTnLst>
                                </p:cTn>
                              </p:par>
                              <p:par>
                                <p:cTn id="175" presetID="26" presetClass="entr" presetSubtype="0" fill="hold" grpId="0" nodeType="withEffect">
                                  <p:stCondLst>
                                    <p:cond delay="0"/>
                                  </p:stCondLst>
                                  <p:childTnLst>
                                    <p:set>
                                      <p:cBhvr>
                                        <p:cTn id="176" dur="1" fill="hold">
                                          <p:stCondLst>
                                            <p:cond delay="0"/>
                                          </p:stCondLst>
                                        </p:cTn>
                                        <p:tgtEl>
                                          <p:spTgt spid="37"/>
                                        </p:tgtEl>
                                        <p:attrNameLst>
                                          <p:attrName>style.visibility</p:attrName>
                                        </p:attrNameLst>
                                      </p:cBhvr>
                                      <p:to>
                                        <p:strVal val="visible"/>
                                      </p:to>
                                    </p:set>
                                    <p:animEffect transition="in" filter="wipe(down)">
                                      <p:cBhvr>
                                        <p:cTn id="177" dur="580">
                                          <p:stCondLst>
                                            <p:cond delay="0"/>
                                          </p:stCondLst>
                                        </p:cTn>
                                        <p:tgtEl>
                                          <p:spTgt spid="37"/>
                                        </p:tgtEl>
                                      </p:cBhvr>
                                    </p:animEffect>
                                    <p:anim calcmode="lin" valueType="num">
                                      <p:cBhvr>
                                        <p:cTn id="178"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79"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80"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81"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82"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83" dur="26">
                                          <p:stCondLst>
                                            <p:cond delay="650"/>
                                          </p:stCondLst>
                                        </p:cTn>
                                        <p:tgtEl>
                                          <p:spTgt spid="37"/>
                                        </p:tgtEl>
                                      </p:cBhvr>
                                      <p:to x="100000" y="60000"/>
                                    </p:animScale>
                                    <p:animScale>
                                      <p:cBhvr>
                                        <p:cTn id="184" dur="166" decel="50000">
                                          <p:stCondLst>
                                            <p:cond delay="676"/>
                                          </p:stCondLst>
                                        </p:cTn>
                                        <p:tgtEl>
                                          <p:spTgt spid="37"/>
                                        </p:tgtEl>
                                      </p:cBhvr>
                                      <p:to x="100000" y="100000"/>
                                    </p:animScale>
                                    <p:animScale>
                                      <p:cBhvr>
                                        <p:cTn id="185" dur="26">
                                          <p:stCondLst>
                                            <p:cond delay="1312"/>
                                          </p:stCondLst>
                                        </p:cTn>
                                        <p:tgtEl>
                                          <p:spTgt spid="37"/>
                                        </p:tgtEl>
                                      </p:cBhvr>
                                      <p:to x="100000" y="80000"/>
                                    </p:animScale>
                                    <p:animScale>
                                      <p:cBhvr>
                                        <p:cTn id="186" dur="166" decel="50000">
                                          <p:stCondLst>
                                            <p:cond delay="1338"/>
                                          </p:stCondLst>
                                        </p:cTn>
                                        <p:tgtEl>
                                          <p:spTgt spid="37"/>
                                        </p:tgtEl>
                                      </p:cBhvr>
                                      <p:to x="100000" y="100000"/>
                                    </p:animScale>
                                    <p:animScale>
                                      <p:cBhvr>
                                        <p:cTn id="187" dur="26">
                                          <p:stCondLst>
                                            <p:cond delay="1642"/>
                                          </p:stCondLst>
                                        </p:cTn>
                                        <p:tgtEl>
                                          <p:spTgt spid="37"/>
                                        </p:tgtEl>
                                      </p:cBhvr>
                                      <p:to x="100000" y="90000"/>
                                    </p:animScale>
                                    <p:animScale>
                                      <p:cBhvr>
                                        <p:cTn id="188" dur="166" decel="50000">
                                          <p:stCondLst>
                                            <p:cond delay="1668"/>
                                          </p:stCondLst>
                                        </p:cTn>
                                        <p:tgtEl>
                                          <p:spTgt spid="37"/>
                                        </p:tgtEl>
                                      </p:cBhvr>
                                      <p:to x="100000" y="100000"/>
                                    </p:animScale>
                                    <p:animScale>
                                      <p:cBhvr>
                                        <p:cTn id="189" dur="26">
                                          <p:stCondLst>
                                            <p:cond delay="1808"/>
                                          </p:stCondLst>
                                        </p:cTn>
                                        <p:tgtEl>
                                          <p:spTgt spid="37"/>
                                        </p:tgtEl>
                                      </p:cBhvr>
                                      <p:to x="100000" y="95000"/>
                                    </p:animScale>
                                    <p:animScale>
                                      <p:cBhvr>
                                        <p:cTn id="190" dur="166" decel="50000">
                                          <p:stCondLst>
                                            <p:cond delay="1834"/>
                                          </p:stCondLst>
                                        </p:cTn>
                                        <p:tgtEl>
                                          <p:spTgt spid="37"/>
                                        </p:tgtEl>
                                      </p:cBhvr>
                                      <p:to x="100000" y="100000"/>
                                    </p:animScale>
                                  </p:childTnLst>
                                </p:cTn>
                              </p:par>
                              <p:par>
                                <p:cTn id="191" presetID="26" presetClass="entr" presetSubtype="0" fill="hold" grpId="0" nodeType="withEffect">
                                  <p:stCondLst>
                                    <p:cond delay="0"/>
                                  </p:stCondLst>
                                  <p:childTnLst>
                                    <p:set>
                                      <p:cBhvr>
                                        <p:cTn id="192" dur="1" fill="hold">
                                          <p:stCondLst>
                                            <p:cond delay="0"/>
                                          </p:stCondLst>
                                        </p:cTn>
                                        <p:tgtEl>
                                          <p:spTgt spid="38"/>
                                        </p:tgtEl>
                                        <p:attrNameLst>
                                          <p:attrName>style.visibility</p:attrName>
                                        </p:attrNameLst>
                                      </p:cBhvr>
                                      <p:to>
                                        <p:strVal val="visible"/>
                                      </p:to>
                                    </p:set>
                                    <p:animEffect transition="in" filter="wipe(down)">
                                      <p:cBhvr>
                                        <p:cTn id="193" dur="580">
                                          <p:stCondLst>
                                            <p:cond delay="0"/>
                                          </p:stCondLst>
                                        </p:cTn>
                                        <p:tgtEl>
                                          <p:spTgt spid="38"/>
                                        </p:tgtEl>
                                      </p:cBhvr>
                                    </p:animEffect>
                                    <p:anim calcmode="lin" valueType="num">
                                      <p:cBhvr>
                                        <p:cTn id="194"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195"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96"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197"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198"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199" dur="26">
                                          <p:stCondLst>
                                            <p:cond delay="650"/>
                                          </p:stCondLst>
                                        </p:cTn>
                                        <p:tgtEl>
                                          <p:spTgt spid="38"/>
                                        </p:tgtEl>
                                      </p:cBhvr>
                                      <p:to x="100000" y="60000"/>
                                    </p:animScale>
                                    <p:animScale>
                                      <p:cBhvr>
                                        <p:cTn id="200" dur="166" decel="50000">
                                          <p:stCondLst>
                                            <p:cond delay="676"/>
                                          </p:stCondLst>
                                        </p:cTn>
                                        <p:tgtEl>
                                          <p:spTgt spid="38"/>
                                        </p:tgtEl>
                                      </p:cBhvr>
                                      <p:to x="100000" y="100000"/>
                                    </p:animScale>
                                    <p:animScale>
                                      <p:cBhvr>
                                        <p:cTn id="201" dur="26">
                                          <p:stCondLst>
                                            <p:cond delay="1312"/>
                                          </p:stCondLst>
                                        </p:cTn>
                                        <p:tgtEl>
                                          <p:spTgt spid="38"/>
                                        </p:tgtEl>
                                      </p:cBhvr>
                                      <p:to x="100000" y="80000"/>
                                    </p:animScale>
                                    <p:animScale>
                                      <p:cBhvr>
                                        <p:cTn id="202" dur="166" decel="50000">
                                          <p:stCondLst>
                                            <p:cond delay="1338"/>
                                          </p:stCondLst>
                                        </p:cTn>
                                        <p:tgtEl>
                                          <p:spTgt spid="38"/>
                                        </p:tgtEl>
                                      </p:cBhvr>
                                      <p:to x="100000" y="100000"/>
                                    </p:animScale>
                                    <p:animScale>
                                      <p:cBhvr>
                                        <p:cTn id="203" dur="26">
                                          <p:stCondLst>
                                            <p:cond delay="1642"/>
                                          </p:stCondLst>
                                        </p:cTn>
                                        <p:tgtEl>
                                          <p:spTgt spid="38"/>
                                        </p:tgtEl>
                                      </p:cBhvr>
                                      <p:to x="100000" y="90000"/>
                                    </p:animScale>
                                    <p:animScale>
                                      <p:cBhvr>
                                        <p:cTn id="204" dur="166" decel="50000">
                                          <p:stCondLst>
                                            <p:cond delay="1668"/>
                                          </p:stCondLst>
                                        </p:cTn>
                                        <p:tgtEl>
                                          <p:spTgt spid="38"/>
                                        </p:tgtEl>
                                      </p:cBhvr>
                                      <p:to x="100000" y="100000"/>
                                    </p:animScale>
                                    <p:animScale>
                                      <p:cBhvr>
                                        <p:cTn id="205" dur="26">
                                          <p:stCondLst>
                                            <p:cond delay="1808"/>
                                          </p:stCondLst>
                                        </p:cTn>
                                        <p:tgtEl>
                                          <p:spTgt spid="38"/>
                                        </p:tgtEl>
                                      </p:cBhvr>
                                      <p:to x="100000" y="95000"/>
                                    </p:animScale>
                                    <p:animScale>
                                      <p:cBhvr>
                                        <p:cTn id="206" dur="166" decel="50000">
                                          <p:stCondLst>
                                            <p:cond delay="1834"/>
                                          </p:stCondLst>
                                        </p:cTn>
                                        <p:tgtEl>
                                          <p:spTgt spid="3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7" grpId="0"/>
      <p:bldP spid="19" grpId="0"/>
      <p:bldP spid="21" grpId="0"/>
      <p:bldP spid="23" grpId="0"/>
      <p:bldP spid="25" grpId="0"/>
      <p:bldP spid="27" grpId="0"/>
      <p:bldP spid="33" grpId="0"/>
      <p:bldP spid="34" grpId="0"/>
      <p:bldP spid="37" grpId="0"/>
      <p:bldP spid="38" grpId="0"/>
      <p:bldP spid="41" grpId="0"/>
      <p:bldP spid="43" grpId="0"/>
      <p:bldP spid="4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IMG_9177.mov">
            <a:hlinkClick r:id="" action="ppaction://media"/>
            <a:extLst>
              <a:ext uri="{FF2B5EF4-FFF2-40B4-BE49-F238E27FC236}">
                <a16:creationId xmlns:a16="http://schemas.microsoft.com/office/drawing/2014/main" id="{8F50894A-4A32-ED47-B050-B855072EAAC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3014" cy="6858000"/>
          </a:xfrm>
        </p:spPr>
      </p:pic>
    </p:spTree>
    <p:extLst>
      <p:ext uri="{BB962C8B-B14F-4D97-AF65-F5344CB8AC3E}">
        <p14:creationId xmlns:p14="http://schemas.microsoft.com/office/powerpoint/2010/main" val="100732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537BAD-3175-1C43-A182-15F528B0442C}"/>
              </a:ext>
            </a:extLst>
          </p:cNvPr>
          <p:cNvPicPr>
            <a:picLocks noChangeAspect="1"/>
          </p:cNvPicPr>
          <p:nvPr/>
        </p:nvPicPr>
        <p:blipFill>
          <a:blip r:embed="rId2"/>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7A6F589-1ED3-C049-B267-2A39A08913B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88136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2" name="Group 6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83" name="Rectangle 73">
            <a:extLst>
              <a:ext uri="{FF2B5EF4-FFF2-40B4-BE49-F238E27FC236}">
                <a16:creationId xmlns:a16="http://schemas.microsoft.com/office/drawing/2014/main" id="{68818BDC-22DF-4B23-97C9-3170636A4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person, man, table&#10;&#10;Description automatically generated">
            <a:extLst>
              <a:ext uri="{FF2B5EF4-FFF2-40B4-BE49-F238E27FC236}">
                <a16:creationId xmlns:a16="http://schemas.microsoft.com/office/drawing/2014/main" id="{0237D6FC-AC85-C646-BE7E-3569EA7AC851}"/>
              </a:ext>
            </a:extLst>
          </p:cNvPr>
          <p:cNvPicPr>
            <a:picLocks noChangeAspect="1"/>
          </p:cNvPicPr>
          <p:nvPr/>
        </p:nvPicPr>
        <p:blipFill rotWithShape="1">
          <a:blip r:embed="rId2"/>
          <a:srcRect b="3446"/>
          <a:stretch/>
        </p:blipFill>
        <p:spPr>
          <a:xfrm rot="5400000">
            <a:off x="-945874" y="945874"/>
            <a:ext cx="6858000" cy="4966252"/>
          </a:xfrm>
          <a:prstGeom prst="rect">
            <a:avLst/>
          </a:prstGeom>
        </p:spPr>
      </p:pic>
      <p:sp>
        <p:nvSpPr>
          <p:cNvPr id="84" name="Freeform 6">
            <a:extLst>
              <a:ext uri="{FF2B5EF4-FFF2-40B4-BE49-F238E27FC236}">
                <a16:creationId xmlns:a16="http://schemas.microsoft.com/office/drawing/2014/main" id="{8776F0F0-F360-4680-8914-892D1E570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412340"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a:xfrm>
            <a:off x="6138004" y="1480930"/>
            <a:ext cx="5607908" cy="3254321"/>
          </a:xfrm>
        </p:spPr>
        <p:txBody>
          <a:bodyPr vert="horz" lIns="91440" tIns="45720" rIns="91440" bIns="45720" rtlCol="0" anchor="b">
            <a:normAutofit/>
          </a:bodyPr>
          <a:lstStyle/>
          <a:p>
            <a:r>
              <a:rPr lang="en-US" sz="7000" cap="all" dirty="0"/>
              <a:t>Graduation</a:t>
            </a:r>
          </a:p>
        </p:txBody>
      </p:sp>
      <p:pic>
        <p:nvPicPr>
          <p:cNvPr id="36" name="Picture 35" descr="A person holding a sign&#10;&#10;Description automatically generated" hidden="1">
            <a:extLst>
              <a:ext uri="{FF2B5EF4-FFF2-40B4-BE49-F238E27FC236}">
                <a16:creationId xmlns:a16="http://schemas.microsoft.com/office/drawing/2014/main" id="{A09F71CC-F217-AF4B-8620-2732DF6A412F}"/>
              </a:ext>
            </a:extLst>
          </p:cNvPr>
          <p:cNvPicPr>
            <a:picLocks noChangeAspect="1"/>
          </p:cNvPicPr>
          <p:nvPr/>
        </p:nvPicPr>
        <p:blipFill>
          <a:blip r:embed="rId3"/>
          <a:stretch>
            <a:fillRect/>
          </a:stretch>
        </p:blipFill>
        <p:spPr>
          <a:xfrm>
            <a:off x="7048500" y="0"/>
            <a:ext cx="5143500" cy="6858000"/>
          </a:xfrm>
          <a:prstGeom prst="rect">
            <a:avLst/>
          </a:prstGeom>
        </p:spPr>
      </p:pic>
    </p:spTree>
    <p:extLst>
      <p:ext uri="{BB962C8B-B14F-4D97-AF65-F5344CB8AC3E}">
        <p14:creationId xmlns:p14="http://schemas.microsoft.com/office/powerpoint/2010/main" val="67591596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12CBB-3C8F-ED48-B0FA-45055E4DE20B}"/>
              </a:ext>
            </a:extLst>
          </p:cNvPr>
          <p:cNvSpPr>
            <a:spLocks noGrp="1"/>
          </p:cNvSpPr>
          <p:nvPr>
            <p:ph type="title"/>
          </p:nvPr>
        </p:nvSpPr>
        <p:spPr/>
        <p:txBody>
          <a:bodyPr/>
          <a:lstStyle/>
          <a:p>
            <a:r>
              <a:rPr lang="en-US" dirty="0"/>
              <a:t>Live in EVRY</a:t>
            </a:r>
          </a:p>
        </p:txBody>
      </p:sp>
      <p:sp>
        <p:nvSpPr>
          <p:cNvPr id="4" name="OTLSHAPE_TB_00000000000000000000000000000000_LeftEndCaps">
            <a:extLst>
              <a:ext uri="{FF2B5EF4-FFF2-40B4-BE49-F238E27FC236}">
                <a16:creationId xmlns:a16="http://schemas.microsoft.com/office/drawing/2014/main" id="{33B55A5E-4771-A045-9C04-F25698855AFF}"/>
              </a:ext>
            </a:extLst>
          </p:cNvPr>
          <p:cNvSpPr/>
          <p:nvPr>
            <p:custDataLst>
              <p:tags r:id="rId1"/>
            </p:custDataLst>
          </p:nvPr>
        </p:nvSpPr>
        <p:spPr>
          <a:xfrm>
            <a:off x="723901" y="5805055"/>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2015</a:t>
            </a:r>
          </a:p>
        </p:txBody>
      </p:sp>
      <p:sp>
        <p:nvSpPr>
          <p:cNvPr id="5" name="OTLSHAPE_TB_00000000000000000000000000000000_RightEndCaps">
            <a:extLst>
              <a:ext uri="{FF2B5EF4-FFF2-40B4-BE49-F238E27FC236}">
                <a16:creationId xmlns:a16="http://schemas.microsoft.com/office/drawing/2014/main" id="{DD678387-F491-2041-B8F2-CC989356018F}"/>
              </a:ext>
            </a:extLst>
          </p:cNvPr>
          <p:cNvSpPr/>
          <p:nvPr>
            <p:custDataLst>
              <p:tags r:id="rId2"/>
            </p:custDataLst>
          </p:nvPr>
        </p:nvSpPr>
        <p:spPr>
          <a:xfrm>
            <a:off x="11607799" y="5792355"/>
            <a:ext cx="482600" cy="228600"/>
          </a:xfrm>
          <a:prstGeom prst="rect">
            <a:avLst/>
          </a:prstGeom>
          <a:noFill/>
        </p:spPr>
        <p:txBody>
          <a:bodyPr vert="horz" wrap="none" lIns="0" tIns="0" rIns="0" bIns="0" rtlCol="0" anchor="ctr" anchorCtr="0">
            <a:spAutoFit/>
          </a:bodyPr>
          <a:lstStyle/>
          <a:p>
            <a:pPr algn="ctr"/>
            <a:r>
              <a:rPr lang="en-US" sz="1600" b="1" i="0" u="none" dirty="0">
                <a:solidFill>
                  <a:srgbClr val="ED7D31">
                    <a:alpha val="100000"/>
                  </a:srgbClr>
                </a:solidFill>
                <a:latin typeface="Arial" panose="02040604050505020304" pitchFamily="18" charset="0"/>
              </a:rPr>
              <a:t>2018</a:t>
            </a:r>
          </a:p>
        </p:txBody>
      </p:sp>
      <p:sp>
        <p:nvSpPr>
          <p:cNvPr id="6" name="OTLSHAPE_TB_00000000000000000000000000000000_ScaleContainer">
            <a:extLst>
              <a:ext uri="{FF2B5EF4-FFF2-40B4-BE49-F238E27FC236}">
                <a16:creationId xmlns:a16="http://schemas.microsoft.com/office/drawing/2014/main" id="{709A7CED-F5C1-9848-BEF1-DEE42D59CF03}"/>
              </a:ext>
            </a:extLst>
          </p:cNvPr>
          <p:cNvSpPr/>
          <p:nvPr>
            <p:custDataLst>
              <p:tags r:id="rId3"/>
            </p:custDataLst>
          </p:nvPr>
        </p:nvSpPr>
        <p:spPr>
          <a:xfrm>
            <a:off x="1270000" y="5716155"/>
            <a:ext cx="10274300" cy="381000"/>
          </a:xfrm>
          <a:prstGeom prst="roundRect">
            <a:avLst/>
          </a:prstGeom>
          <a:solidFill>
            <a:srgbClr val="593E70">
              <a:alpha val="100000"/>
            </a:srgbClr>
          </a:solidFill>
        </p:spPr>
      </p:sp>
      <p:sp>
        <p:nvSpPr>
          <p:cNvPr id="7" name="OTLSHAPE_TB_00000000000000000000000000000000_TimescaleInterval1">
            <a:extLst>
              <a:ext uri="{FF2B5EF4-FFF2-40B4-BE49-F238E27FC236}">
                <a16:creationId xmlns:a16="http://schemas.microsoft.com/office/drawing/2014/main" id="{D4053946-729C-A744-AD5D-05AD48EDEC05}"/>
              </a:ext>
            </a:extLst>
          </p:cNvPr>
          <p:cNvSpPr/>
          <p:nvPr>
            <p:custDataLst>
              <p:tags r:id="rId4"/>
            </p:custDataLst>
          </p:nvPr>
        </p:nvSpPr>
        <p:spPr>
          <a:xfrm>
            <a:off x="1333500" y="5830455"/>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2015</a:t>
            </a:r>
          </a:p>
        </p:txBody>
      </p:sp>
      <p:cxnSp>
        <p:nvCxnSpPr>
          <p:cNvPr id="8" name="OTLSHAPE_TB_00000000000000000000000000000000_Separator1">
            <a:extLst>
              <a:ext uri="{FF2B5EF4-FFF2-40B4-BE49-F238E27FC236}">
                <a16:creationId xmlns:a16="http://schemas.microsoft.com/office/drawing/2014/main" id="{50EA3C26-A80F-9948-A610-FC3EC64E2184}"/>
              </a:ext>
            </a:extLst>
          </p:cNvPr>
          <p:cNvCxnSpPr/>
          <p:nvPr>
            <p:custDataLst>
              <p:tags r:id="rId5"/>
            </p:custDataLst>
          </p:nvPr>
        </p:nvCxnSpPr>
        <p:spPr>
          <a:xfrm>
            <a:off x="3848100" y="5805055"/>
            <a:ext cx="0" cy="203200"/>
          </a:xfrm>
          <a:prstGeom prst="line">
            <a:avLst/>
          </a:prstGeom>
          <a:ln w="12700" cap="flat" cmpd="sng" algn="ctr">
            <a:solidFill>
              <a:srgbClr val="FFFFFF">
                <a:alpha val="30000"/>
              </a:srgbClr>
            </a:solidFill>
            <a:prstDash val="solid"/>
            <a:headEnd type="none" w="med" len="med"/>
            <a:tailEnd type="none" w="med" len="med"/>
          </a:ln>
        </p:spPr>
      </p:cxnSp>
      <p:sp>
        <p:nvSpPr>
          <p:cNvPr id="9" name="OTLSHAPE_TB_00000000000000000000000000000000_TimescaleInterval2">
            <a:extLst>
              <a:ext uri="{FF2B5EF4-FFF2-40B4-BE49-F238E27FC236}">
                <a16:creationId xmlns:a16="http://schemas.microsoft.com/office/drawing/2014/main" id="{5A624F16-7A4F-A341-BFB5-E6C6671C8943}"/>
              </a:ext>
            </a:extLst>
          </p:cNvPr>
          <p:cNvSpPr/>
          <p:nvPr>
            <p:custDataLst>
              <p:tags r:id="rId6"/>
            </p:custDataLst>
          </p:nvPr>
        </p:nvSpPr>
        <p:spPr>
          <a:xfrm>
            <a:off x="3911600" y="5830455"/>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2016</a:t>
            </a:r>
          </a:p>
        </p:txBody>
      </p:sp>
      <p:cxnSp>
        <p:nvCxnSpPr>
          <p:cNvPr id="10" name="OTLSHAPE_TB_00000000000000000000000000000000_Separator2">
            <a:extLst>
              <a:ext uri="{FF2B5EF4-FFF2-40B4-BE49-F238E27FC236}">
                <a16:creationId xmlns:a16="http://schemas.microsoft.com/office/drawing/2014/main" id="{BD6A2B0B-F263-AA49-AC12-CD78B0428F5B}"/>
              </a:ext>
            </a:extLst>
          </p:cNvPr>
          <p:cNvCxnSpPr/>
          <p:nvPr>
            <p:custDataLst>
              <p:tags r:id="rId7"/>
            </p:custDataLst>
          </p:nvPr>
        </p:nvCxnSpPr>
        <p:spPr>
          <a:xfrm>
            <a:off x="6413500" y="5805055"/>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1" name="OTLSHAPE_TB_00000000000000000000000000000000_TimescaleInterval3">
            <a:extLst>
              <a:ext uri="{FF2B5EF4-FFF2-40B4-BE49-F238E27FC236}">
                <a16:creationId xmlns:a16="http://schemas.microsoft.com/office/drawing/2014/main" id="{4CF33B3A-2864-9F47-BE75-1A5DA2F4FB9D}"/>
              </a:ext>
            </a:extLst>
          </p:cNvPr>
          <p:cNvSpPr/>
          <p:nvPr>
            <p:custDataLst>
              <p:tags r:id="rId8"/>
            </p:custDataLst>
          </p:nvPr>
        </p:nvSpPr>
        <p:spPr>
          <a:xfrm>
            <a:off x="6477000" y="5830455"/>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2017</a:t>
            </a:r>
          </a:p>
        </p:txBody>
      </p:sp>
      <p:cxnSp>
        <p:nvCxnSpPr>
          <p:cNvPr id="12" name="OTLSHAPE_TB_00000000000000000000000000000000_Separator3">
            <a:extLst>
              <a:ext uri="{FF2B5EF4-FFF2-40B4-BE49-F238E27FC236}">
                <a16:creationId xmlns:a16="http://schemas.microsoft.com/office/drawing/2014/main" id="{6C1B0D24-3838-674C-8858-6CF198F043F5}"/>
              </a:ext>
            </a:extLst>
          </p:cNvPr>
          <p:cNvCxnSpPr/>
          <p:nvPr>
            <p:custDataLst>
              <p:tags r:id="rId9"/>
            </p:custDataLst>
          </p:nvPr>
        </p:nvCxnSpPr>
        <p:spPr>
          <a:xfrm>
            <a:off x="8978900" y="5805055"/>
            <a:ext cx="0" cy="203200"/>
          </a:xfrm>
          <a:prstGeom prst="line">
            <a:avLst/>
          </a:prstGeom>
          <a:ln w="12700" cap="flat" cmpd="sng" algn="ctr">
            <a:solidFill>
              <a:srgbClr val="FFFFFF">
                <a:alpha val="30000"/>
              </a:srgbClr>
            </a:solidFill>
            <a:prstDash val="solid"/>
            <a:headEnd type="none" w="med" len="med"/>
            <a:tailEnd type="none" w="med" len="med"/>
          </a:ln>
        </p:spPr>
      </p:cxnSp>
      <p:sp>
        <p:nvSpPr>
          <p:cNvPr id="13" name="OTLSHAPE_TB_00000000000000000000000000000000_TimescaleInterval4">
            <a:extLst>
              <a:ext uri="{FF2B5EF4-FFF2-40B4-BE49-F238E27FC236}">
                <a16:creationId xmlns:a16="http://schemas.microsoft.com/office/drawing/2014/main" id="{1B728DA7-B8E4-F441-91E1-999FD0BDB7E5}"/>
              </a:ext>
            </a:extLst>
          </p:cNvPr>
          <p:cNvSpPr/>
          <p:nvPr>
            <p:custDataLst>
              <p:tags r:id="rId10"/>
            </p:custDataLst>
          </p:nvPr>
        </p:nvSpPr>
        <p:spPr>
          <a:xfrm>
            <a:off x="9042400" y="5830455"/>
            <a:ext cx="368300" cy="165100"/>
          </a:xfrm>
          <a:prstGeom prst="rect">
            <a:avLst/>
          </a:prstGeom>
          <a:noFill/>
        </p:spPr>
        <p:txBody>
          <a:bodyPr vert="horz" wrap="none" lIns="0" tIns="0" rIns="0" bIns="0" rtlCol="0" anchor="ctr" anchorCtr="0">
            <a:spAutoFit/>
          </a:bodyPr>
          <a:lstStyle/>
          <a:p>
            <a:pPr algn="l"/>
            <a:r>
              <a:rPr lang="en-US" sz="1100" b="0" i="0" u="none">
                <a:solidFill>
                  <a:srgbClr val="FFFFFF">
                    <a:alpha val="100000"/>
                  </a:srgbClr>
                </a:solidFill>
                <a:latin typeface="Arial" panose="02040604050505020304" pitchFamily="18" charset="0"/>
              </a:rPr>
              <a:t>2018</a:t>
            </a:r>
          </a:p>
        </p:txBody>
      </p:sp>
      <p:cxnSp>
        <p:nvCxnSpPr>
          <p:cNvPr id="16" name="OTLSHAPE_T_66faa027384b41cea49b23a6457e350b_LeftVerticalConnector3">
            <a:extLst>
              <a:ext uri="{FF2B5EF4-FFF2-40B4-BE49-F238E27FC236}">
                <a16:creationId xmlns:a16="http://schemas.microsoft.com/office/drawing/2014/main" id="{9CF08426-114B-874C-B1B0-DA86C8302927}"/>
              </a:ext>
            </a:extLst>
          </p:cNvPr>
          <p:cNvCxnSpPr>
            <a:cxnSpLocks/>
          </p:cNvCxnSpPr>
          <p:nvPr>
            <p:custDataLst>
              <p:tags r:id="rId11"/>
            </p:custDataLst>
          </p:nvPr>
        </p:nvCxnSpPr>
        <p:spPr>
          <a:xfrm>
            <a:off x="1955800" y="2171700"/>
            <a:ext cx="0" cy="3557155"/>
          </a:xfrm>
          <a:prstGeom prst="line">
            <a:avLst/>
          </a:prstGeom>
          <a:ln w="12700" cap="flat" cmpd="sng" algn="ctr">
            <a:solidFill>
              <a:srgbClr val="CCCCCC">
                <a:alpha val="100000"/>
              </a:srgbClr>
            </a:solidFill>
            <a:prstDash val="solid"/>
            <a:headEnd type="none" w="med" len="med"/>
            <a:tailEnd type="none" w="med" len="med"/>
          </a:ln>
        </p:spPr>
      </p:cxnSp>
      <p:cxnSp>
        <p:nvCxnSpPr>
          <p:cNvPr id="17" name="OTLSHAPE_T_66faa027384b41cea49b23a6457e350b_RightVerticalConnector6">
            <a:extLst>
              <a:ext uri="{FF2B5EF4-FFF2-40B4-BE49-F238E27FC236}">
                <a16:creationId xmlns:a16="http://schemas.microsoft.com/office/drawing/2014/main" id="{8BF3BA08-3E40-ED4D-BCD9-3D328507A3DA}"/>
              </a:ext>
            </a:extLst>
          </p:cNvPr>
          <p:cNvCxnSpPr>
            <a:cxnSpLocks/>
            <a:stCxn id="52" idx="3"/>
          </p:cNvCxnSpPr>
          <p:nvPr>
            <p:custDataLst>
              <p:tags r:id="rId12"/>
            </p:custDataLst>
          </p:nvPr>
        </p:nvCxnSpPr>
        <p:spPr>
          <a:xfrm flipH="1">
            <a:off x="11112500" y="2033155"/>
            <a:ext cx="12700" cy="3683000"/>
          </a:xfrm>
          <a:prstGeom prst="line">
            <a:avLst/>
          </a:prstGeom>
          <a:ln w="12700" cap="flat" cmpd="sng" algn="ctr">
            <a:solidFill>
              <a:srgbClr val="CCCCCC">
                <a:alpha val="100000"/>
              </a:srgbClr>
            </a:solidFill>
            <a:prstDash val="solid"/>
            <a:headEnd type="none" w="med" len="med"/>
            <a:tailEnd type="none" w="med" len="med"/>
          </a:ln>
        </p:spPr>
      </p:cxnSp>
      <p:sp>
        <p:nvSpPr>
          <p:cNvPr id="48" name="OTLSHAPE_T_66faa027384b41cea49b23a6457e350b_Shape">
            <a:extLst>
              <a:ext uri="{FF2B5EF4-FFF2-40B4-BE49-F238E27FC236}">
                <a16:creationId xmlns:a16="http://schemas.microsoft.com/office/drawing/2014/main" id="{E5388076-7799-DE45-9266-671BE541105D}"/>
              </a:ext>
            </a:extLst>
          </p:cNvPr>
          <p:cNvSpPr/>
          <p:nvPr>
            <p:custDataLst>
              <p:tags r:id="rId13"/>
            </p:custDataLst>
          </p:nvPr>
        </p:nvSpPr>
        <p:spPr>
          <a:xfrm>
            <a:off x="1955800" y="1614055"/>
            <a:ext cx="9156700" cy="279400"/>
          </a:xfrm>
          <a:prstGeom prst="rect">
            <a:avLst/>
          </a:prstGeom>
          <a:solidFill>
            <a:srgbClr val="44546A">
              <a:alpha val="100000"/>
            </a:srgbClr>
          </a:solidFill>
        </p:spPr>
      </p:sp>
      <p:sp>
        <p:nvSpPr>
          <p:cNvPr id="49" name="OTLSHAPE_T_66faa027384b41cea49b23a6457e350b_StartDate">
            <a:extLst>
              <a:ext uri="{FF2B5EF4-FFF2-40B4-BE49-F238E27FC236}">
                <a16:creationId xmlns:a16="http://schemas.microsoft.com/office/drawing/2014/main" id="{44479FCC-A843-4745-B02B-9E014FD74E6B}"/>
              </a:ext>
            </a:extLst>
          </p:cNvPr>
          <p:cNvSpPr/>
          <p:nvPr>
            <p:custDataLst>
              <p:tags r:id="rId14"/>
            </p:custDataLst>
          </p:nvPr>
        </p:nvSpPr>
        <p:spPr>
          <a:xfrm>
            <a:off x="1549400" y="16902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0" name="OTLSHAPE_T_66faa027384b41cea49b23a6457e350b_EndDate">
            <a:extLst>
              <a:ext uri="{FF2B5EF4-FFF2-40B4-BE49-F238E27FC236}">
                <a16:creationId xmlns:a16="http://schemas.microsoft.com/office/drawing/2014/main" id="{570CE052-0145-8A47-9132-F9308EF72485}"/>
              </a:ext>
            </a:extLst>
          </p:cNvPr>
          <p:cNvSpPr/>
          <p:nvPr>
            <p:custDataLst>
              <p:tags r:id="rId15"/>
            </p:custDataLst>
          </p:nvPr>
        </p:nvSpPr>
        <p:spPr>
          <a:xfrm>
            <a:off x="11176000" y="16902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1" name="OTLSHAPE_T_66faa027384b41cea49b23a6457e350b_Title">
            <a:extLst>
              <a:ext uri="{FF2B5EF4-FFF2-40B4-BE49-F238E27FC236}">
                <a16:creationId xmlns:a16="http://schemas.microsoft.com/office/drawing/2014/main" id="{3FA9E676-2759-6D4D-BC6F-E5535260BB2D}"/>
              </a:ext>
            </a:extLst>
          </p:cNvPr>
          <p:cNvSpPr/>
          <p:nvPr>
            <p:custDataLst>
              <p:tags r:id="rId16"/>
            </p:custDataLst>
          </p:nvPr>
        </p:nvSpPr>
        <p:spPr>
          <a:xfrm>
            <a:off x="6362700" y="1677555"/>
            <a:ext cx="368300" cy="152400"/>
          </a:xfrm>
          <a:prstGeom prst="rect">
            <a:avLst/>
          </a:prstGeom>
          <a:noFill/>
        </p:spPr>
        <p:txBody>
          <a:bodyPr vert="horz" wrap="square" lIns="0" tIns="0" rIns="0" bIns="0" rtlCol="0" anchor="ctr" anchorCtr="0">
            <a:spAutoFit/>
          </a:bodyPr>
          <a:lstStyle/>
          <a:p>
            <a:pPr algn="ctr"/>
            <a:r>
              <a:rPr lang="en-US" sz="1000" b="1" i="0" u="none">
                <a:solidFill>
                  <a:srgbClr val="FFFFFF">
                    <a:alpha val="100000"/>
                  </a:srgbClr>
                </a:solidFill>
                <a:latin typeface="Arial" panose="02040604050505020304" pitchFamily="18" charset="0"/>
              </a:rPr>
              <a:t>EVRY</a:t>
            </a:r>
          </a:p>
        </p:txBody>
      </p:sp>
      <p:sp>
        <p:nvSpPr>
          <p:cNvPr id="52" name="OTLSHAPE_T_9d1f593e879143a7b424d018b22ee85f_Shape">
            <a:extLst>
              <a:ext uri="{FF2B5EF4-FFF2-40B4-BE49-F238E27FC236}">
                <a16:creationId xmlns:a16="http://schemas.microsoft.com/office/drawing/2014/main" id="{16BCC004-633E-F24C-917F-79F2F5EF936A}"/>
              </a:ext>
            </a:extLst>
          </p:cNvPr>
          <p:cNvSpPr/>
          <p:nvPr>
            <p:custDataLst>
              <p:tags r:id="rId17"/>
            </p:custDataLst>
          </p:nvPr>
        </p:nvSpPr>
        <p:spPr>
          <a:xfrm>
            <a:off x="1955800" y="1931555"/>
            <a:ext cx="9169400" cy="203200"/>
          </a:xfrm>
          <a:prstGeom prst="homePlate">
            <a:avLst/>
          </a:prstGeom>
          <a:solidFill>
            <a:srgbClr val="ED7D31">
              <a:alpha val="100000"/>
            </a:srgbClr>
          </a:solidFill>
        </p:spPr>
      </p:sp>
      <p:sp>
        <p:nvSpPr>
          <p:cNvPr id="53" name="OTLSHAPE_T_9d1f593e879143a7b424d018b22ee85f_StartDate">
            <a:extLst>
              <a:ext uri="{FF2B5EF4-FFF2-40B4-BE49-F238E27FC236}">
                <a16:creationId xmlns:a16="http://schemas.microsoft.com/office/drawing/2014/main" id="{0CEADC5C-6B7F-0B45-AD80-D4AA5CF5D89B}"/>
              </a:ext>
            </a:extLst>
          </p:cNvPr>
          <p:cNvSpPr/>
          <p:nvPr>
            <p:custDataLst>
              <p:tags r:id="rId18"/>
            </p:custDataLst>
          </p:nvPr>
        </p:nvSpPr>
        <p:spPr>
          <a:xfrm>
            <a:off x="1536700" y="19696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8 Apr</a:t>
            </a:r>
          </a:p>
        </p:txBody>
      </p:sp>
      <p:sp>
        <p:nvSpPr>
          <p:cNvPr id="54" name="OTLSHAPE_T_9d1f593e879143a7b424d018b22ee85f_EndDate">
            <a:extLst>
              <a:ext uri="{FF2B5EF4-FFF2-40B4-BE49-F238E27FC236}">
                <a16:creationId xmlns:a16="http://schemas.microsoft.com/office/drawing/2014/main" id="{9BCD8779-5D26-8049-A58B-03DB0EC6AAD7}"/>
              </a:ext>
            </a:extLst>
          </p:cNvPr>
          <p:cNvSpPr/>
          <p:nvPr>
            <p:custDataLst>
              <p:tags r:id="rId19"/>
            </p:custDataLst>
          </p:nvPr>
        </p:nvSpPr>
        <p:spPr>
          <a:xfrm>
            <a:off x="11176000" y="1969655"/>
            <a:ext cx="368300" cy="127000"/>
          </a:xfrm>
          <a:prstGeom prst="rect">
            <a:avLst/>
          </a:prstGeom>
          <a:noFill/>
        </p:spPr>
        <p:txBody>
          <a:bodyPr vert="horz" wrap="square" lIns="0" tIns="0" rIns="0" bIns="0" rtlCol="0" anchor="ctr" anchorCtr="0">
            <a:spAutoFit/>
          </a:bodyPr>
          <a:lstStyle/>
          <a:p>
            <a:pPr algn="ctr"/>
            <a:r>
              <a:rPr lang="en-US" sz="900" b="0" i="0" u="none">
                <a:solidFill>
                  <a:srgbClr val="44546A">
                    <a:alpha val="100000"/>
                  </a:srgbClr>
                </a:solidFill>
                <a:latin typeface="Arial" panose="02040604050505020304" pitchFamily="18" charset="0"/>
              </a:rPr>
              <a:t>31 Oct</a:t>
            </a:r>
          </a:p>
        </p:txBody>
      </p:sp>
      <p:sp>
        <p:nvSpPr>
          <p:cNvPr id="55" name="OTLSHAPE_T_9d1f593e879143a7b424d018b22ee85f_Title">
            <a:extLst>
              <a:ext uri="{FF2B5EF4-FFF2-40B4-BE49-F238E27FC236}">
                <a16:creationId xmlns:a16="http://schemas.microsoft.com/office/drawing/2014/main" id="{101191F0-F12D-4344-94BE-FC8A37ED4C87}"/>
              </a:ext>
            </a:extLst>
          </p:cNvPr>
          <p:cNvSpPr/>
          <p:nvPr>
            <p:custDataLst>
              <p:tags r:id="rId20"/>
            </p:custDataLst>
          </p:nvPr>
        </p:nvSpPr>
        <p:spPr>
          <a:xfrm>
            <a:off x="4254500" y="1953325"/>
            <a:ext cx="4356100" cy="153888"/>
          </a:xfrm>
          <a:prstGeom prst="rect">
            <a:avLst/>
          </a:prstGeom>
          <a:noFill/>
        </p:spPr>
        <p:txBody>
          <a:bodyPr vert="horz" wrap="square" lIns="0" tIns="0" rIns="0" bIns="0" rtlCol="0" anchor="ctr" anchorCtr="0">
            <a:spAutoFit/>
          </a:bodyPr>
          <a:lstStyle/>
          <a:p>
            <a:pPr algn="ctr"/>
            <a:r>
              <a:rPr lang="en-US" sz="1000" b="1" i="0" u="none" dirty="0">
                <a:solidFill>
                  <a:srgbClr val="FFFFFF">
                    <a:alpha val="100000"/>
                  </a:srgbClr>
                </a:solidFill>
                <a:latin typeface="Arial" panose="02040604050505020304" pitchFamily="18" charset="0"/>
              </a:rPr>
              <a:t>SECURITY ANALYSIS OF WEB APPLICATIONS/SERVICES</a:t>
            </a:r>
          </a:p>
        </p:txBody>
      </p:sp>
    </p:spTree>
    <p:extLst>
      <p:ext uri="{BB962C8B-B14F-4D97-AF65-F5344CB8AC3E}">
        <p14:creationId xmlns:p14="http://schemas.microsoft.com/office/powerpoint/2010/main" val="2362287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E45AD84-D3FD-B74A-A474-2BD4E86DF0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18298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Rectangle 6">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8">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2">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4">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16">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8">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 shot of a person&#10;&#10;Description automatically generated">
            <a:extLst>
              <a:ext uri="{FF2B5EF4-FFF2-40B4-BE49-F238E27FC236}">
                <a16:creationId xmlns:a16="http://schemas.microsoft.com/office/drawing/2014/main" id="{5F5C9D83-A0C1-8A42-8F02-B27AB3AEECD3}"/>
              </a:ext>
            </a:extLst>
          </p:cNvPr>
          <p:cNvPicPr>
            <a:picLocks noChangeAspect="1"/>
          </p:cNvPicPr>
          <p:nvPr/>
        </p:nvPicPr>
        <p:blipFill>
          <a:blip r:embed="rId2"/>
          <a:stretch>
            <a:fillRect/>
          </a:stretch>
        </p:blipFill>
        <p:spPr>
          <a:xfrm>
            <a:off x="482600" y="1967182"/>
            <a:ext cx="11226799" cy="2918967"/>
          </a:xfrm>
          <a:prstGeom prst="rect">
            <a:avLst/>
          </a:prstGeom>
        </p:spPr>
      </p:pic>
    </p:spTree>
    <p:extLst>
      <p:ext uri="{BB962C8B-B14F-4D97-AF65-F5344CB8AC3E}">
        <p14:creationId xmlns:p14="http://schemas.microsoft.com/office/powerpoint/2010/main" val="240557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12">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14">
            <a:extLst>
              <a:ext uri="{FF2B5EF4-FFF2-40B4-BE49-F238E27FC236}">
                <a16:creationId xmlns:a16="http://schemas.microsoft.com/office/drawing/2014/main" id="{9F8240C3-AA7A-4675-B08A-687C8BF5D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6">
            <a:extLst>
              <a:ext uri="{FF2B5EF4-FFF2-40B4-BE49-F238E27FC236}">
                <a16:creationId xmlns:a16="http://schemas.microsoft.com/office/drawing/2014/main" id="{B98FE5FF-6839-4B2B-BA4F-78C87E8ED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18">
            <a:extLst>
              <a:ext uri="{FF2B5EF4-FFF2-40B4-BE49-F238E27FC236}">
                <a16:creationId xmlns:a16="http://schemas.microsoft.com/office/drawing/2014/main" id="{D17E82A2-6E5A-4DC5-921D-8ABC19E53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B243D8B-3FB9-A64B-BAC7-3F1C44469550}"/>
              </a:ext>
            </a:extLst>
          </p:cNvPr>
          <p:cNvPicPr>
            <a:picLocks noChangeAspect="1"/>
          </p:cNvPicPr>
          <p:nvPr/>
        </p:nvPicPr>
        <p:blipFill>
          <a:blip r:embed="rId2"/>
          <a:stretch>
            <a:fillRect/>
          </a:stretch>
        </p:blipFill>
        <p:spPr>
          <a:xfrm>
            <a:off x="1120477" y="1597423"/>
            <a:ext cx="9951041" cy="3657007"/>
          </a:xfrm>
          <a:prstGeom prst="rect">
            <a:avLst/>
          </a:prstGeom>
        </p:spPr>
      </p:pic>
    </p:spTree>
    <p:extLst>
      <p:ext uri="{BB962C8B-B14F-4D97-AF65-F5344CB8AC3E}">
        <p14:creationId xmlns:p14="http://schemas.microsoft.com/office/powerpoint/2010/main" val="3630889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35.xml><?xml version="1.0" encoding="utf-8"?>
<p:tagLst xmlns:a="http://schemas.openxmlformats.org/drawingml/2006/main" xmlns:r="http://schemas.openxmlformats.org/officeDocument/2006/relationships" xmlns:p="http://schemas.openxmlformats.org/presentationml/2006/main">
  <p:tag name="OTLMARKERSHAPE" val="OTL"/>
</p:tagLst>
</file>

<file path=ppt/tags/tag136.xml><?xml version="1.0" encoding="utf-8"?>
<p:tagLst xmlns:a="http://schemas.openxmlformats.org/drawingml/2006/main" xmlns:r="http://schemas.openxmlformats.org/officeDocument/2006/relationships" xmlns:p="http://schemas.openxmlformats.org/presentationml/2006/main">
  <p:tag name="OTLMARKERSHAPE" val="OTL"/>
</p:tagLst>
</file>

<file path=ppt/tags/tag137.xml><?xml version="1.0" encoding="utf-8"?>
<p:tagLst xmlns:a="http://schemas.openxmlformats.org/drawingml/2006/main" xmlns:r="http://schemas.openxmlformats.org/officeDocument/2006/relationships" xmlns:p="http://schemas.openxmlformats.org/presentationml/2006/main">
  <p:tag name="OTLMARKERSHAPE" val="OTL"/>
</p:tagLst>
</file>

<file path=ppt/tags/tag138.xml><?xml version="1.0" encoding="utf-8"?>
<p:tagLst xmlns:a="http://schemas.openxmlformats.org/drawingml/2006/main" xmlns:r="http://schemas.openxmlformats.org/officeDocument/2006/relationships" xmlns:p="http://schemas.openxmlformats.org/presentationml/2006/main">
  <p:tag name="OTLMARKERSHAPE" val="OTL"/>
</p:tagLst>
</file>

<file path=ppt/tags/tag139.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40.xml><?xml version="1.0" encoding="utf-8"?>
<p:tagLst xmlns:a="http://schemas.openxmlformats.org/drawingml/2006/main" xmlns:r="http://schemas.openxmlformats.org/officeDocument/2006/relationships" xmlns:p="http://schemas.openxmlformats.org/presentationml/2006/main">
  <p:tag name="OTLMARKERSHAPE" val="OTL"/>
</p:tagLst>
</file>

<file path=ppt/tags/tag141.xml><?xml version="1.0" encoding="utf-8"?>
<p:tagLst xmlns:a="http://schemas.openxmlformats.org/drawingml/2006/main" xmlns:r="http://schemas.openxmlformats.org/officeDocument/2006/relationships" xmlns:p="http://schemas.openxmlformats.org/presentationml/2006/main">
  <p:tag name="OTLMARKERSHAPE" val="OTL"/>
</p:tagLst>
</file>

<file path=ppt/tags/tag142.xml><?xml version="1.0" encoding="utf-8"?>
<p:tagLst xmlns:a="http://schemas.openxmlformats.org/drawingml/2006/main" xmlns:r="http://schemas.openxmlformats.org/officeDocument/2006/relationships" xmlns:p="http://schemas.openxmlformats.org/presentationml/2006/main">
  <p:tag name="OTLMARKERSHAPE" val="OTL"/>
</p:tagLst>
</file>

<file path=ppt/tags/tag143.xml><?xml version="1.0" encoding="utf-8"?>
<p:tagLst xmlns:a="http://schemas.openxmlformats.org/drawingml/2006/main" xmlns:r="http://schemas.openxmlformats.org/officeDocument/2006/relationships" xmlns:p="http://schemas.openxmlformats.org/presentationml/2006/main">
  <p:tag name="OTLMARKERSHAPE" val="OTL"/>
</p:tagLst>
</file>

<file path=ppt/tags/tag144.xml><?xml version="1.0" encoding="utf-8"?>
<p:tagLst xmlns:a="http://schemas.openxmlformats.org/drawingml/2006/main" xmlns:r="http://schemas.openxmlformats.org/officeDocument/2006/relationships" xmlns:p="http://schemas.openxmlformats.org/presentationml/2006/main">
  <p:tag name="OTLMARKERSHAPE" val="OTL"/>
</p:tagLst>
</file>

<file path=ppt/tags/tag145.xml><?xml version="1.0" encoding="utf-8"?>
<p:tagLst xmlns:a="http://schemas.openxmlformats.org/drawingml/2006/main" xmlns:r="http://schemas.openxmlformats.org/officeDocument/2006/relationships" xmlns:p="http://schemas.openxmlformats.org/presentationml/2006/main">
  <p:tag name="OTLMARKERSHAPE" val="OTL"/>
</p:tagLst>
</file>

<file path=ppt/tags/tag146.xml><?xml version="1.0" encoding="utf-8"?>
<p:tagLst xmlns:a="http://schemas.openxmlformats.org/drawingml/2006/main" xmlns:r="http://schemas.openxmlformats.org/officeDocument/2006/relationships" xmlns:p="http://schemas.openxmlformats.org/presentationml/2006/main">
  <p:tag name="OTLMARKERSHAPE" val="OTL"/>
</p:tagLst>
</file>

<file path=ppt/tags/tag147.xml><?xml version="1.0" encoding="utf-8"?>
<p:tagLst xmlns:a="http://schemas.openxmlformats.org/drawingml/2006/main" xmlns:r="http://schemas.openxmlformats.org/officeDocument/2006/relationships" xmlns:p="http://schemas.openxmlformats.org/presentationml/2006/main">
  <p:tag name="OTLMARKERSHAPE" val="OTL"/>
</p:tagLst>
</file>

<file path=ppt/tags/tag148.xml><?xml version="1.0" encoding="utf-8"?>
<p:tagLst xmlns:a="http://schemas.openxmlformats.org/drawingml/2006/main" xmlns:r="http://schemas.openxmlformats.org/officeDocument/2006/relationships" xmlns:p="http://schemas.openxmlformats.org/presentationml/2006/main">
  <p:tag name="OTLMARKERSHAPE" val="OTL"/>
</p:tagLst>
</file>

<file path=ppt/tags/tag149.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50.xml><?xml version="1.0" encoding="utf-8"?>
<p:tagLst xmlns:a="http://schemas.openxmlformats.org/drawingml/2006/main" xmlns:r="http://schemas.openxmlformats.org/officeDocument/2006/relationships" xmlns:p="http://schemas.openxmlformats.org/presentationml/2006/main">
  <p:tag name="OTLMARKERSHAPE" val="OTL"/>
</p:tagLst>
</file>

<file path=ppt/tags/tag151.xml><?xml version="1.0" encoding="utf-8"?>
<p:tagLst xmlns:a="http://schemas.openxmlformats.org/drawingml/2006/main" xmlns:r="http://schemas.openxmlformats.org/officeDocument/2006/relationships" xmlns:p="http://schemas.openxmlformats.org/presentationml/2006/main">
  <p:tag name="OTLMARKERSHAPE" val="OTL"/>
</p:tagLst>
</file>

<file path=ppt/tags/tag152.xml><?xml version="1.0" encoding="utf-8"?>
<p:tagLst xmlns:a="http://schemas.openxmlformats.org/drawingml/2006/main" xmlns:r="http://schemas.openxmlformats.org/officeDocument/2006/relationships" xmlns:p="http://schemas.openxmlformats.org/presentationml/2006/main">
  <p:tag name="OTLMARKERSHAPE" val="OTL"/>
</p:tagLst>
</file>

<file path=ppt/tags/tag153.xml><?xml version="1.0" encoding="utf-8"?>
<p:tagLst xmlns:a="http://schemas.openxmlformats.org/drawingml/2006/main" xmlns:r="http://schemas.openxmlformats.org/officeDocument/2006/relationships" xmlns:p="http://schemas.openxmlformats.org/presentationml/2006/main">
  <p:tag name="OTLMARKERSHAPE" val="OTL"/>
</p:tagLst>
</file>

<file path=ppt/tags/tag154.xml><?xml version="1.0" encoding="utf-8"?>
<p:tagLst xmlns:a="http://schemas.openxmlformats.org/drawingml/2006/main" xmlns:r="http://schemas.openxmlformats.org/officeDocument/2006/relationships" xmlns:p="http://schemas.openxmlformats.org/presentationml/2006/main">
  <p:tag name="OTLMARKERSHAPE" val="OTL"/>
</p:tagLst>
</file>

<file path=ppt/tags/tag155.xml><?xml version="1.0" encoding="utf-8"?>
<p:tagLst xmlns:a="http://schemas.openxmlformats.org/drawingml/2006/main" xmlns:r="http://schemas.openxmlformats.org/officeDocument/2006/relationships" xmlns:p="http://schemas.openxmlformats.org/presentationml/2006/main">
  <p:tag name="OTLMARKERSHAPE" val="OTL"/>
</p:tagLst>
</file>

<file path=ppt/tags/tag156.xml><?xml version="1.0" encoding="utf-8"?>
<p:tagLst xmlns:a="http://schemas.openxmlformats.org/drawingml/2006/main" xmlns:r="http://schemas.openxmlformats.org/officeDocument/2006/relationships" xmlns:p="http://schemas.openxmlformats.org/presentationml/2006/main">
  <p:tag name="OTLMARKERSHAPE" val="OTL"/>
</p:tagLst>
</file>

<file path=ppt/tags/tag157.xml><?xml version="1.0" encoding="utf-8"?>
<p:tagLst xmlns:a="http://schemas.openxmlformats.org/drawingml/2006/main" xmlns:r="http://schemas.openxmlformats.org/officeDocument/2006/relationships" xmlns:p="http://schemas.openxmlformats.org/presentationml/2006/main">
  <p:tag name="OTLMARKERSHAPE" val="OTL"/>
</p:tagLst>
</file>

<file path=ppt/tags/tag158.xml><?xml version="1.0" encoding="utf-8"?>
<p:tagLst xmlns:a="http://schemas.openxmlformats.org/drawingml/2006/main" xmlns:r="http://schemas.openxmlformats.org/officeDocument/2006/relationships" xmlns:p="http://schemas.openxmlformats.org/presentationml/2006/main">
  <p:tag name="OTLMARKERSHAPE" val="OTL"/>
</p:tagLst>
</file>

<file path=ppt/tags/tag159.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60.xml><?xml version="1.0" encoding="utf-8"?>
<p:tagLst xmlns:a="http://schemas.openxmlformats.org/drawingml/2006/main" xmlns:r="http://schemas.openxmlformats.org/officeDocument/2006/relationships" xmlns:p="http://schemas.openxmlformats.org/presentationml/2006/main">
  <p:tag name="OTLMARKERSHAPE" val="OTL"/>
</p:tagLst>
</file>

<file path=ppt/tags/tag161.xml><?xml version="1.0" encoding="utf-8"?>
<p:tagLst xmlns:a="http://schemas.openxmlformats.org/drawingml/2006/main" xmlns:r="http://schemas.openxmlformats.org/officeDocument/2006/relationships" xmlns:p="http://schemas.openxmlformats.org/presentationml/2006/main">
  <p:tag name="OTLMARKERSHAPE" val="OTL"/>
</p:tagLst>
</file>

<file path=ppt/tags/tag162.xml><?xml version="1.0" encoding="utf-8"?>
<p:tagLst xmlns:a="http://schemas.openxmlformats.org/drawingml/2006/main" xmlns:r="http://schemas.openxmlformats.org/officeDocument/2006/relationships" xmlns:p="http://schemas.openxmlformats.org/presentationml/2006/main">
  <p:tag name="OTLMARKERSHAPE" val="OTL"/>
</p:tagLst>
</file>

<file path=ppt/tags/tag163.xml><?xml version="1.0" encoding="utf-8"?>
<p:tagLst xmlns:a="http://schemas.openxmlformats.org/drawingml/2006/main" xmlns:r="http://schemas.openxmlformats.org/officeDocument/2006/relationships" xmlns:p="http://schemas.openxmlformats.org/presentationml/2006/main">
  <p:tag name="OTLMARKERSHAPE" val="OTL"/>
</p:tagLst>
</file>

<file path=ppt/tags/tag164.xml><?xml version="1.0" encoding="utf-8"?>
<p:tagLst xmlns:a="http://schemas.openxmlformats.org/drawingml/2006/main" xmlns:r="http://schemas.openxmlformats.org/officeDocument/2006/relationships" xmlns:p="http://schemas.openxmlformats.org/presentationml/2006/main">
  <p:tag name="OTLMARKERSHAPE" val="OTL"/>
</p:tagLst>
</file>

<file path=ppt/tags/tag165.xml><?xml version="1.0" encoding="utf-8"?>
<p:tagLst xmlns:a="http://schemas.openxmlformats.org/drawingml/2006/main" xmlns:r="http://schemas.openxmlformats.org/officeDocument/2006/relationships" xmlns:p="http://schemas.openxmlformats.org/presentationml/2006/main">
  <p:tag name="OTLMARKERSHAPE" val="OTL"/>
</p:tagLst>
</file>

<file path=ppt/tags/tag166.xml><?xml version="1.0" encoding="utf-8"?>
<p:tagLst xmlns:a="http://schemas.openxmlformats.org/drawingml/2006/main" xmlns:r="http://schemas.openxmlformats.org/officeDocument/2006/relationships" xmlns:p="http://schemas.openxmlformats.org/presentationml/2006/main">
  <p:tag name="OTLMARKERSHAPE" val="OTL"/>
</p:tagLst>
</file>

<file path=ppt/tags/tag167.xml><?xml version="1.0" encoding="utf-8"?>
<p:tagLst xmlns:a="http://schemas.openxmlformats.org/drawingml/2006/main" xmlns:r="http://schemas.openxmlformats.org/officeDocument/2006/relationships" xmlns:p="http://schemas.openxmlformats.org/presentationml/2006/main">
  <p:tag name="OTLMARKERSHAPE" val="OTL"/>
</p:tagLst>
</file>

<file path=ppt/tags/tag168.xml><?xml version="1.0" encoding="utf-8"?>
<p:tagLst xmlns:a="http://schemas.openxmlformats.org/drawingml/2006/main" xmlns:r="http://schemas.openxmlformats.org/officeDocument/2006/relationships" xmlns:p="http://schemas.openxmlformats.org/presentationml/2006/main">
  <p:tag name="OTLMARKERSHAPE" val="OTL"/>
</p:tagLst>
</file>

<file path=ppt/tags/tag169.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70.xml><?xml version="1.0" encoding="utf-8"?>
<p:tagLst xmlns:a="http://schemas.openxmlformats.org/drawingml/2006/main" xmlns:r="http://schemas.openxmlformats.org/officeDocument/2006/relationships" xmlns:p="http://schemas.openxmlformats.org/presentationml/2006/main">
  <p:tag name="OTLMARKERSHAPE" val="OTL"/>
</p:tagLst>
</file>

<file path=ppt/tags/tag171.xml><?xml version="1.0" encoding="utf-8"?>
<p:tagLst xmlns:a="http://schemas.openxmlformats.org/drawingml/2006/main" xmlns:r="http://schemas.openxmlformats.org/officeDocument/2006/relationships" xmlns:p="http://schemas.openxmlformats.org/presentationml/2006/main">
  <p:tag name="OTLMARKERSHAPE" val="OTL"/>
</p:tagLst>
</file>

<file path=ppt/tags/tag172.xml><?xml version="1.0" encoding="utf-8"?>
<p:tagLst xmlns:a="http://schemas.openxmlformats.org/drawingml/2006/main" xmlns:r="http://schemas.openxmlformats.org/officeDocument/2006/relationships" xmlns:p="http://schemas.openxmlformats.org/presentationml/2006/main">
  <p:tag name="OTLMARKERSHAPE" val="OTL"/>
</p:tagLst>
</file>

<file path=ppt/tags/tag173.xml><?xml version="1.0" encoding="utf-8"?>
<p:tagLst xmlns:a="http://schemas.openxmlformats.org/drawingml/2006/main" xmlns:r="http://schemas.openxmlformats.org/officeDocument/2006/relationships" xmlns:p="http://schemas.openxmlformats.org/presentationml/2006/main">
  <p:tag name="OTLMARKERSHAPE" val="OTL"/>
</p:tagLst>
</file>

<file path=ppt/tags/tag174.xml><?xml version="1.0" encoding="utf-8"?>
<p:tagLst xmlns:a="http://schemas.openxmlformats.org/drawingml/2006/main" xmlns:r="http://schemas.openxmlformats.org/officeDocument/2006/relationships" xmlns:p="http://schemas.openxmlformats.org/presentationml/2006/main">
  <p:tag name="OTLMARKERSHAPE" val="OTL"/>
</p:tagLst>
</file>

<file path=ppt/tags/tag175.xml><?xml version="1.0" encoding="utf-8"?>
<p:tagLst xmlns:a="http://schemas.openxmlformats.org/drawingml/2006/main" xmlns:r="http://schemas.openxmlformats.org/officeDocument/2006/relationships" xmlns:p="http://schemas.openxmlformats.org/presentationml/2006/main">
  <p:tag name="OTLMARKERSHAPE" val="OTL"/>
</p:tagLst>
</file>

<file path=ppt/tags/tag176.xml><?xml version="1.0" encoding="utf-8"?>
<p:tagLst xmlns:a="http://schemas.openxmlformats.org/drawingml/2006/main" xmlns:r="http://schemas.openxmlformats.org/officeDocument/2006/relationships" xmlns:p="http://schemas.openxmlformats.org/presentationml/2006/main">
  <p:tag name="OTLMARKERSHAPE" val="OTL"/>
</p:tagLst>
</file>

<file path=ppt/tags/tag177.xml><?xml version="1.0" encoding="utf-8"?>
<p:tagLst xmlns:a="http://schemas.openxmlformats.org/drawingml/2006/main" xmlns:r="http://schemas.openxmlformats.org/officeDocument/2006/relationships" xmlns:p="http://schemas.openxmlformats.org/presentationml/2006/main">
  <p:tag name="OTLMARKERSHAPE" val="OTL"/>
</p:tagLst>
</file>

<file path=ppt/tags/tag178.xml><?xml version="1.0" encoding="utf-8"?>
<p:tagLst xmlns:a="http://schemas.openxmlformats.org/drawingml/2006/main" xmlns:r="http://schemas.openxmlformats.org/officeDocument/2006/relationships" xmlns:p="http://schemas.openxmlformats.org/presentationml/2006/main">
  <p:tag name="OTLMARKERSHAPE" val="OTL"/>
</p:tagLst>
</file>

<file path=ppt/tags/tag179.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80.xml><?xml version="1.0" encoding="utf-8"?>
<p:tagLst xmlns:a="http://schemas.openxmlformats.org/drawingml/2006/main" xmlns:r="http://schemas.openxmlformats.org/officeDocument/2006/relationships" xmlns:p="http://schemas.openxmlformats.org/presentationml/2006/main">
  <p:tag name="OTLMARKERSHAPE" val="OTL"/>
</p:tagLst>
</file>

<file path=ppt/tags/tag181.xml><?xml version="1.0" encoding="utf-8"?>
<p:tagLst xmlns:a="http://schemas.openxmlformats.org/drawingml/2006/main" xmlns:r="http://schemas.openxmlformats.org/officeDocument/2006/relationships" xmlns:p="http://schemas.openxmlformats.org/presentationml/2006/main">
  <p:tag name="OTLMARKERSHAPE" val="OTL"/>
</p:tagLst>
</file>

<file path=ppt/tags/tag182.xml><?xml version="1.0" encoding="utf-8"?>
<p:tagLst xmlns:a="http://schemas.openxmlformats.org/drawingml/2006/main" xmlns:r="http://schemas.openxmlformats.org/officeDocument/2006/relationships" xmlns:p="http://schemas.openxmlformats.org/presentationml/2006/main">
  <p:tag name="OTLMARKERSHAPE" val="OTL"/>
</p:tagLst>
</file>

<file path=ppt/tags/tag183.xml><?xml version="1.0" encoding="utf-8"?>
<p:tagLst xmlns:a="http://schemas.openxmlformats.org/drawingml/2006/main" xmlns:r="http://schemas.openxmlformats.org/officeDocument/2006/relationships" xmlns:p="http://schemas.openxmlformats.org/presentationml/2006/main">
  <p:tag name="OTLMARKERSHAPE" val="OTL"/>
</p:tagLst>
</file>

<file path=ppt/tags/tag184.xml><?xml version="1.0" encoding="utf-8"?>
<p:tagLst xmlns:a="http://schemas.openxmlformats.org/drawingml/2006/main" xmlns:r="http://schemas.openxmlformats.org/officeDocument/2006/relationships" xmlns:p="http://schemas.openxmlformats.org/presentationml/2006/main">
  <p:tag name="OTLMARKERSHAPE" val="OTL"/>
</p:tagLst>
</file>

<file path=ppt/tags/tag185.xml><?xml version="1.0" encoding="utf-8"?>
<p:tagLst xmlns:a="http://schemas.openxmlformats.org/drawingml/2006/main" xmlns:r="http://schemas.openxmlformats.org/officeDocument/2006/relationships" xmlns:p="http://schemas.openxmlformats.org/presentationml/2006/main">
  <p:tag name="OTLMARKERSHAPE" val="OTL"/>
</p:tagLst>
</file>

<file path=ppt/tags/tag186.xml><?xml version="1.0" encoding="utf-8"?>
<p:tagLst xmlns:a="http://schemas.openxmlformats.org/drawingml/2006/main" xmlns:r="http://schemas.openxmlformats.org/officeDocument/2006/relationships" xmlns:p="http://schemas.openxmlformats.org/presentationml/2006/main">
  <p:tag name="OTLMARKERSHAPE" val="OTL"/>
</p:tagLst>
</file>

<file path=ppt/tags/tag187.xml><?xml version="1.0" encoding="utf-8"?>
<p:tagLst xmlns:a="http://schemas.openxmlformats.org/drawingml/2006/main" xmlns:r="http://schemas.openxmlformats.org/officeDocument/2006/relationships" xmlns:p="http://schemas.openxmlformats.org/presentationml/2006/main">
  <p:tag name="OTLMARKERSHAPE" val="OTL"/>
</p:tagLst>
</file>

<file path=ppt/tags/tag188.xml><?xml version="1.0" encoding="utf-8"?>
<p:tagLst xmlns:a="http://schemas.openxmlformats.org/drawingml/2006/main" xmlns:r="http://schemas.openxmlformats.org/officeDocument/2006/relationships" xmlns:p="http://schemas.openxmlformats.org/presentationml/2006/main">
  <p:tag name="OTLMARKERSHAPE" val="OTL"/>
</p:tagLst>
</file>

<file path=ppt/tags/tag189.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190.xml><?xml version="1.0" encoding="utf-8"?>
<p:tagLst xmlns:a="http://schemas.openxmlformats.org/drawingml/2006/main" xmlns:r="http://schemas.openxmlformats.org/officeDocument/2006/relationships" xmlns:p="http://schemas.openxmlformats.org/presentationml/2006/main">
  <p:tag name="OTLMARKERSHAPE" val="OTL"/>
</p:tagLst>
</file>

<file path=ppt/tags/tag191.xml><?xml version="1.0" encoding="utf-8"?>
<p:tagLst xmlns:a="http://schemas.openxmlformats.org/drawingml/2006/main" xmlns:r="http://schemas.openxmlformats.org/officeDocument/2006/relationships" xmlns:p="http://schemas.openxmlformats.org/presentationml/2006/main">
  <p:tag name="OTLMARKERSHAPE" val="OTL"/>
</p:tagLst>
</file>

<file path=ppt/tags/tag192.xml><?xml version="1.0" encoding="utf-8"?>
<p:tagLst xmlns:a="http://schemas.openxmlformats.org/drawingml/2006/main" xmlns:r="http://schemas.openxmlformats.org/officeDocument/2006/relationships" xmlns:p="http://schemas.openxmlformats.org/presentationml/2006/main">
  <p:tag name="OTLMARKERSHAPE" val="OTL"/>
</p:tagLst>
</file>

<file path=ppt/tags/tag193.xml><?xml version="1.0" encoding="utf-8"?>
<p:tagLst xmlns:a="http://schemas.openxmlformats.org/drawingml/2006/main" xmlns:r="http://schemas.openxmlformats.org/officeDocument/2006/relationships" xmlns:p="http://schemas.openxmlformats.org/presentationml/2006/main">
  <p:tag name="OTLMARKERSHAPE" val="OTL"/>
</p:tagLst>
</file>

<file path=ppt/tags/tag194.xml><?xml version="1.0" encoding="utf-8"?>
<p:tagLst xmlns:a="http://schemas.openxmlformats.org/drawingml/2006/main" xmlns:r="http://schemas.openxmlformats.org/officeDocument/2006/relationships" xmlns:p="http://schemas.openxmlformats.org/presentationml/2006/main">
  <p:tag name="OTLMARKERSHAPE" val="OTL"/>
</p:tagLst>
</file>

<file path=ppt/tags/tag195.xml><?xml version="1.0" encoding="utf-8"?>
<p:tagLst xmlns:a="http://schemas.openxmlformats.org/drawingml/2006/main" xmlns:r="http://schemas.openxmlformats.org/officeDocument/2006/relationships" xmlns:p="http://schemas.openxmlformats.org/presentationml/2006/main">
  <p:tag name="OTLMARKERSHAPE" val="OTL"/>
</p:tagLst>
</file>

<file path=ppt/tags/tag196.xml><?xml version="1.0" encoding="utf-8"?>
<p:tagLst xmlns:a="http://schemas.openxmlformats.org/drawingml/2006/main" xmlns:r="http://schemas.openxmlformats.org/officeDocument/2006/relationships" xmlns:p="http://schemas.openxmlformats.org/presentationml/2006/main">
  <p:tag name="OTLMARKERSHAPE" val="OTL"/>
</p:tagLst>
</file>

<file path=ppt/tags/tag197.xml><?xml version="1.0" encoding="utf-8"?>
<p:tagLst xmlns:a="http://schemas.openxmlformats.org/drawingml/2006/main" xmlns:r="http://schemas.openxmlformats.org/officeDocument/2006/relationships" xmlns:p="http://schemas.openxmlformats.org/presentationml/2006/main">
  <p:tag name="OTLMARKERSHAPE" val="OTL"/>
</p:tagLst>
</file>

<file path=ppt/tags/tag198.xml><?xml version="1.0" encoding="utf-8"?>
<p:tagLst xmlns:a="http://schemas.openxmlformats.org/drawingml/2006/main" xmlns:r="http://schemas.openxmlformats.org/officeDocument/2006/relationships" xmlns:p="http://schemas.openxmlformats.org/presentationml/2006/main">
  <p:tag name="OTLMARKERSHAPE" val="OTL"/>
</p:tagLst>
</file>

<file path=ppt/tags/tag19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00.xml><?xml version="1.0" encoding="utf-8"?>
<p:tagLst xmlns:a="http://schemas.openxmlformats.org/drawingml/2006/main" xmlns:r="http://schemas.openxmlformats.org/officeDocument/2006/relationships" xmlns:p="http://schemas.openxmlformats.org/presentationml/2006/main">
  <p:tag name="OTLMARKERSHAPE" val="OTL"/>
</p:tagLst>
</file>

<file path=ppt/tags/tag201.xml><?xml version="1.0" encoding="utf-8"?>
<p:tagLst xmlns:a="http://schemas.openxmlformats.org/drawingml/2006/main" xmlns:r="http://schemas.openxmlformats.org/officeDocument/2006/relationships" xmlns:p="http://schemas.openxmlformats.org/presentationml/2006/main">
  <p:tag name="OTLMARKERSHAPE" val="OTL"/>
</p:tagLst>
</file>

<file path=ppt/tags/tag202.xml><?xml version="1.0" encoding="utf-8"?>
<p:tagLst xmlns:a="http://schemas.openxmlformats.org/drawingml/2006/main" xmlns:r="http://schemas.openxmlformats.org/officeDocument/2006/relationships" xmlns:p="http://schemas.openxmlformats.org/presentationml/2006/main">
  <p:tag name="OTLMARKERSHAPE" val="OTL"/>
</p:tagLst>
</file>

<file path=ppt/tags/tag203.xml><?xml version="1.0" encoding="utf-8"?>
<p:tagLst xmlns:a="http://schemas.openxmlformats.org/drawingml/2006/main" xmlns:r="http://schemas.openxmlformats.org/officeDocument/2006/relationships" xmlns:p="http://schemas.openxmlformats.org/presentationml/2006/main">
  <p:tag name="OTLMARKERSHAPE" val="OTL"/>
</p:tagLst>
</file>

<file path=ppt/tags/tag204.xml><?xml version="1.0" encoding="utf-8"?>
<p:tagLst xmlns:a="http://schemas.openxmlformats.org/drawingml/2006/main" xmlns:r="http://schemas.openxmlformats.org/officeDocument/2006/relationships" xmlns:p="http://schemas.openxmlformats.org/presentationml/2006/main">
  <p:tag name="OTLMARKERSHAPE" val="OTL"/>
</p:tagLst>
</file>

<file path=ppt/tags/tag205.xml><?xml version="1.0" encoding="utf-8"?>
<p:tagLst xmlns:a="http://schemas.openxmlformats.org/drawingml/2006/main" xmlns:r="http://schemas.openxmlformats.org/officeDocument/2006/relationships" xmlns:p="http://schemas.openxmlformats.org/presentationml/2006/main">
  <p:tag name="OTLMARKERSHAPE" val="OTL"/>
</p:tagLst>
</file>

<file path=ppt/tags/tag206.xml><?xml version="1.0" encoding="utf-8"?>
<p:tagLst xmlns:a="http://schemas.openxmlformats.org/drawingml/2006/main" xmlns:r="http://schemas.openxmlformats.org/officeDocument/2006/relationships" xmlns:p="http://schemas.openxmlformats.org/presentationml/2006/main">
  <p:tag name="OTLMARKERSHAPE" val="OTL"/>
</p:tagLst>
</file>

<file path=ppt/tags/tag207.xml><?xml version="1.0" encoding="utf-8"?>
<p:tagLst xmlns:a="http://schemas.openxmlformats.org/drawingml/2006/main" xmlns:r="http://schemas.openxmlformats.org/officeDocument/2006/relationships" xmlns:p="http://schemas.openxmlformats.org/presentationml/2006/main">
  <p:tag name="OTLMARKERSHAPE" val="OTL"/>
</p:tagLst>
</file>

<file path=ppt/tags/tag208.xml><?xml version="1.0" encoding="utf-8"?>
<p:tagLst xmlns:a="http://schemas.openxmlformats.org/drawingml/2006/main" xmlns:r="http://schemas.openxmlformats.org/officeDocument/2006/relationships" xmlns:p="http://schemas.openxmlformats.org/presentationml/2006/main">
  <p:tag name="OTLMARKERSHAPE" val="OTL"/>
</p:tagLst>
</file>

<file path=ppt/tags/tag209.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10.xml><?xml version="1.0" encoding="utf-8"?>
<p:tagLst xmlns:a="http://schemas.openxmlformats.org/drawingml/2006/main" xmlns:r="http://schemas.openxmlformats.org/officeDocument/2006/relationships" xmlns:p="http://schemas.openxmlformats.org/presentationml/2006/main">
  <p:tag name="OTLMARKERSHAPE" val="OTL"/>
</p:tagLst>
</file>

<file path=ppt/tags/tag211.xml><?xml version="1.0" encoding="utf-8"?>
<p:tagLst xmlns:a="http://schemas.openxmlformats.org/drawingml/2006/main" xmlns:r="http://schemas.openxmlformats.org/officeDocument/2006/relationships" xmlns:p="http://schemas.openxmlformats.org/presentationml/2006/main">
  <p:tag name="OTLMARKERSHAPE" val="OTL"/>
</p:tagLst>
</file>

<file path=ppt/tags/tag212.xml><?xml version="1.0" encoding="utf-8"?>
<p:tagLst xmlns:a="http://schemas.openxmlformats.org/drawingml/2006/main" xmlns:r="http://schemas.openxmlformats.org/officeDocument/2006/relationships" xmlns:p="http://schemas.openxmlformats.org/presentationml/2006/main">
  <p:tag name="OTLMARKERSHAPE" val="OTL"/>
</p:tagLst>
</file>

<file path=ppt/tags/tag213.xml><?xml version="1.0" encoding="utf-8"?>
<p:tagLst xmlns:a="http://schemas.openxmlformats.org/drawingml/2006/main" xmlns:r="http://schemas.openxmlformats.org/officeDocument/2006/relationships" xmlns:p="http://schemas.openxmlformats.org/presentationml/2006/main">
  <p:tag name="OTLMARKERSHAPE" val="OTL"/>
</p:tagLst>
</file>

<file path=ppt/tags/tag214.xml><?xml version="1.0" encoding="utf-8"?>
<p:tagLst xmlns:a="http://schemas.openxmlformats.org/drawingml/2006/main" xmlns:r="http://schemas.openxmlformats.org/officeDocument/2006/relationships" xmlns:p="http://schemas.openxmlformats.org/presentationml/2006/main">
  <p:tag name="OTLMARKERSHAPE" val="OTL"/>
</p:tagLst>
</file>

<file path=ppt/tags/tag215.xml><?xml version="1.0" encoding="utf-8"?>
<p:tagLst xmlns:a="http://schemas.openxmlformats.org/drawingml/2006/main" xmlns:r="http://schemas.openxmlformats.org/officeDocument/2006/relationships" xmlns:p="http://schemas.openxmlformats.org/presentationml/2006/main">
  <p:tag name="OTLMARKERSHAPE" val="OTL"/>
</p:tagLst>
</file>

<file path=ppt/tags/tag216.xml><?xml version="1.0" encoding="utf-8"?>
<p:tagLst xmlns:a="http://schemas.openxmlformats.org/drawingml/2006/main" xmlns:r="http://schemas.openxmlformats.org/officeDocument/2006/relationships" xmlns:p="http://schemas.openxmlformats.org/presentationml/2006/main">
  <p:tag name="OTLMARKERSHAPE" val="OTL"/>
</p:tagLst>
</file>

<file path=ppt/tags/tag217.xml><?xml version="1.0" encoding="utf-8"?>
<p:tagLst xmlns:a="http://schemas.openxmlformats.org/drawingml/2006/main" xmlns:r="http://schemas.openxmlformats.org/officeDocument/2006/relationships" xmlns:p="http://schemas.openxmlformats.org/presentationml/2006/main">
  <p:tag name="OTLMARKERSHAPE" val="OTL"/>
</p:tagLst>
</file>

<file path=ppt/tags/tag218.xml><?xml version="1.0" encoding="utf-8"?>
<p:tagLst xmlns:a="http://schemas.openxmlformats.org/drawingml/2006/main" xmlns:r="http://schemas.openxmlformats.org/officeDocument/2006/relationships" xmlns:p="http://schemas.openxmlformats.org/presentationml/2006/main">
  <p:tag name="OTLMARKERSHAPE" val="OTL"/>
</p:tagLst>
</file>

<file path=ppt/tags/tag219.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20.xml><?xml version="1.0" encoding="utf-8"?>
<p:tagLst xmlns:a="http://schemas.openxmlformats.org/drawingml/2006/main" xmlns:r="http://schemas.openxmlformats.org/officeDocument/2006/relationships" xmlns:p="http://schemas.openxmlformats.org/presentationml/2006/main">
  <p:tag name="OTLMARKERSHAPE" val="OTL"/>
</p:tagLst>
</file>

<file path=ppt/tags/tag2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2.xml><?xml version="1.0" encoding="utf-8"?>
<p:tagLst xmlns:a="http://schemas.openxmlformats.org/drawingml/2006/main" xmlns:r="http://schemas.openxmlformats.org/officeDocument/2006/relationships" xmlns:p="http://schemas.openxmlformats.org/presentationml/2006/main">
  <p:tag name="OTLMARKERSHAPE" val="OTL"/>
</p:tagLst>
</file>

<file path=ppt/tags/tag223.xml><?xml version="1.0" encoding="utf-8"?>
<p:tagLst xmlns:a="http://schemas.openxmlformats.org/drawingml/2006/main" xmlns:r="http://schemas.openxmlformats.org/officeDocument/2006/relationships" xmlns:p="http://schemas.openxmlformats.org/presentationml/2006/main">
  <p:tag name="OTLMARKERSHAPE" val="OTL"/>
</p:tagLst>
</file>

<file path=ppt/tags/tag224.xml><?xml version="1.0" encoding="utf-8"?>
<p:tagLst xmlns:a="http://schemas.openxmlformats.org/drawingml/2006/main" xmlns:r="http://schemas.openxmlformats.org/officeDocument/2006/relationships" xmlns:p="http://schemas.openxmlformats.org/presentationml/2006/main">
  <p:tag name="OTLMARKERSHAPE" val="OTL"/>
</p:tagLst>
</file>

<file path=ppt/tags/tag225.xml><?xml version="1.0" encoding="utf-8"?>
<p:tagLst xmlns:a="http://schemas.openxmlformats.org/drawingml/2006/main" xmlns:r="http://schemas.openxmlformats.org/officeDocument/2006/relationships" xmlns:p="http://schemas.openxmlformats.org/presentationml/2006/main">
  <p:tag name="OTLMARKERSHAPE" val="OTL"/>
</p:tagLst>
</file>

<file path=ppt/tags/tag226.xml><?xml version="1.0" encoding="utf-8"?>
<p:tagLst xmlns:a="http://schemas.openxmlformats.org/drawingml/2006/main" xmlns:r="http://schemas.openxmlformats.org/officeDocument/2006/relationships" xmlns:p="http://schemas.openxmlformats.org/presentationml/2006/main">
  <p:tag name="OTLMARKERSHAPE" val="OTL"/>
</p:tagLst>
</file>

<file path=ppt/tags/tag227.xml><?xml version="1.0" encoding="utf-8"?>
<p:tagLst xmlns:a="http://schemas.openxmlformats.org/drawingml/2006/main" xmlns:r="http://schemas.openxmlformats.org/officeDocument/2006/relationships" xmlns:p="http://schemas.openxmlformats.org/presentationml/2006/main">
  <p:tag name="OTLMARKERSHAPE" val="OTL"/>
</p:tagLst>
</file>

<file path=ppt/tags/tag228.xml><?xml version="1.0" encoding="utf-8"?>
<p:tagLst xmlns:a="http://schemas.openxmlformats.org/drawingml/2006/main" xmlns:r="http://schemas.openxmlformats.org/officeDocument/2006/relationships" xmlns:p="http://schemas.openxmlformats.org/presentationml/2006/main">
  <p:tag name="OTLMARKERSHAPE" val="OTL"/>
</p:tagLst>
</file>

<file path=ppt/tags/tag229.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30.xml><?xml version="1.0" encoding="utf-8"?>
<p:tagLst xmlns:a="http://schemas.openxmlformats.org/drawingml/2006/main" xmlns:r="http://schemas.openxmlformats.org/officeDocument/2006/relationships" xmlns:p="http://schemas.openxmlformats.org/presentationml/2006/main">
  <p:tag name="OTLMARKERSHAPE" val="OTL"/>
</p:tagLst>
</file>

<file path=ppt/tags/tag231.xml><?xml version="1.0" encoding="utf-8"?>
<p:tagLst xmlns:a="http://schemas.openxmlformats.org/drawingml/2006/main" xmlns:r="http://schemas.openxmlformats.org/officeDocument/2006/relationships" xmlns:p="http://schemas.openxmlformats.org/presentationml/2006/main">
  <p:tag name="OTLMARKERSHAPE" val="OTL"/>
</p:tagLst>
</file>

<file path=ppt/tags/tag232.xml><?xml version="1.0" encoding="utf-8"?>
<p:tagLst xmlns:a="http://schemas.openxmlformats.org/drawingml/2006/main" xmlns:r="http://schemas.openxmlformats.org/officeDocument/2006/relationships" xmlns:p="http://schemas.openxmlformats.org/presentationml/2006/main">
  <p:tag name="OTLMARKERSHAPE" val="OTL"/>
</p:tagLst>
</file>

<file path=ppt/tags/tag233.xml><?xml version="1.0" encoding="utf-8"?>
<p:tagLst xmlns:a="http://schemas.openxmlformats.org/drawingml/2006/main" xmlns:r="http://schemas.openxmlformats.org/officeDocument/2006/relationships" xmlns:p="http://schemas.openxmlformats.org/presentationml/2006/main">
  <p:tag name="OTLMARKERSHAPE" val="OTL"/>
</p:tagLst>
</file>

<file path=ppt/tags/tag234.xml><?xml version="1.0" encoding="utf-8"?>
<p:tagLst xmlns:a="http://schemas.openxmlformats.org/drawingml/2006/main" xmlns:r="http://schemas.openxmlformats.org/officeDocument/2006/relationships" xmlns:p="http://schemas.openxmlformats.org/presentationml/2006/main">
  <p:tag name="OTLMARKERSHAPE" val="OTL"/>
</p:tagLst>
</file>

<file path=ppt/tags/tag235.xml><?xml version="1.0" encoding="utf-8"?>
<p:tagLst xmlns:a="http://schemas.openxmlformats.org/drawingml/2006/main" xmlns:r="http://schemas.openxmlformats.org/officeDocument/2006/relationships" xmlns:p="http://schemas.openxmlformats.org/presentationml/2006/main">
  <p:tag name="OTLMARKERSHAPE" val="OTL"/>
</p:tagLst>
</file>

<file path=ppt/tags/tag236.xml><?xml version="1.0" encoding="utf-8"?>
<p:tagLst xmlns:a="http://schemas.openxmlformats.org/drawingml/2006/main" xmlns:r="http://schemas.openxmlformats.org/officeDocument/2006/relationships" xmlns:p="http://schemas.openxmlformats.org/presentationml/2006/main">
  <p:tag name="OTLMARKERSHAPE" val="OTL"/>
</p:tagLst>
</file>

<file path=ppt/tags/tag237.xml><?xml version="1.0" encoding="utf-8"?>
<p:tagLst xmlns:a="http://schemas.openxmlformats.org/drawingml/2006/main" xmlns:r="http://schemas.openxmlformats.org/officeDocument/2006/relationships" xmlns:p="http://schemas.openxmlformats.org/presentationml/2006/main">
  <p:tag name="OTLMARKERSHAPE" val="OTL"/>
</p:tagLst>
</file>

<file path=ppt/tags/tag238.xml><?xml version="1.0" encoding="utf-8"?>
<p:tagLst xmlns:a="http://schemas.openxmlformats.org/drawingml/2006/main" xmlns:r="http://schemas.openxmlformats.org/officeDocument/2006/relationships" xmlns:p="http://schemas.openxmlformats.org/presentationml/2006/main">
  <p:tag name="OTLMARKERSHAPE" val="OTL"/>
</p:tagLst>
</file>

<file path=ppt/tags/tag239.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40.xml><?xml version="1.0" encoding="utf-8"?>
<p:tagLst xmlns:a="http://schemas.openxmlformats.org/drawingml/2006/main" xmlns:r="http://schemas.openxmlformats.org/officeDocument/2006/relationships" xmlns:p="http://schemas.openxmlformats.org/presentationml/2006/main">
  <p:tag name="OTLMARKERSHAPE" val="OTL"/>
</p:tagLst>
</file>

<file path=ppt/tags/tag241.xml><?xml version="1.0" encoding="utf-8"?>
<p:tagLst xmlns:a="http://schemas.openxmlformats.org/drawingml/2006/main" xmlns:r="http://schemas.openxmlformats.org/officeDocument/2006/relationships" xmlns:p="http://schemas.openxmlformats.org/presentationml/2006/main">
  <p:tag name="OTLMARKERSHAPE" val="OTL"/>
</p:tagLst>
</file>

<file path=ppt/tags/tag242.xml><?xml version="1.0" encoding="utf-8"?>
<p:tagLst xmlns:a="http://schemas.openxmlformats.org/drawingml/2006/main" xmlns:r="http://schemas.openxmlformats.org/officeDocument/2006/relationships" xmlns:p="http://schemas.openxmlformats.org/presentationml/2006/main">
  <p:tag name="OTLMARKERSHAPE" val="OTL"/>
</p:tagLst>
</file>

<file path=ppt/tags/tag243.xml><?xml version="1.0" encoding="utf-8"?>
<p:tagLst xmlns:a="http://schemas.openxmlformats.org/drawingml/2006/main" xmlns:r="http://schemas.openxmlformats.org/officeDocument/2006/relationships" xmlns:p="http://schemas.openxmlformats.org/presentationml/2006/main">
  <p:tag name="OTLMARKERSHAPE" val="OTL"/>
</p:tagLst>
</file>

<file path=ppt/tags/tag244.xml><?xml version="1.0" encoding="utf-8"?>
<p:tagLst xmlns:a="http://schemas.openxmlformats.org/drawingml/2006/main" xmlns:r="http://schemas.openxmlformats.org/officeDocument/2006/relationships" xmlns:p="http://schemas.openxmlformats.org/presentationml/2006/main">
  <p:tag name="OTLMARKERSHAPE" val="OTL"/>
</p:tagLst>
</file>

<file path=ppt/tags/tag245.xml><?xml version="1.0" encoding="utf-8"?>
<p:tagLst xmlns:a="http://schemas.openxmlformats.org/drawingml/2006/main" xmlns:r="http://schemas.openxmlformats.org/officeDocument/2006/relationships" xmlns:p="http://schemas.openxmlformats.org/presentationml/2006/main">
  <p:tag name="OTLMARKERSHAPE" val="OTL"/>
</p:tagLst>
</file>

<file path=ppt/tags/tag246.xml><?xml version="1.0" encoding="utf-8"?>
<p:tagLst xmlns:a="http://schemas.openxmlformats.org/drawingml/2006/main" xmlns:r="http://schemas.openxmlformats.org/officeDocument/2006/relationships" xmlns:p="http://schemas.openxmlformats.org/presentationml/2006/main">
  <p:tag name="OTLMARKERSHAPE" val="OTL"/>
</p:tagLst>
</file>

<file path=ppt/tags/tag247.xml><?xml version="1.0" encoding="utf-8"?>
<p:tagLst xmlns:a="http://schemas.openxmlformats.org/drawingml/2006/main" xmlns:r="http://schemas.openxmlformats.org/officeDocument/2006/relationships" xmlns:p="http://schemas.openxmlformats.org/presentationml/2006/main">
  <p:tag name="OTLMARKERSHAPE" val="OTL"/>
</p:tagLst>
</file>

<file path=ppt/tags/tag248.xml><?xml version="1.0" encoding="utf-8"?>
<p:tagLst xmlns:a="http://schemas.openxmlformats.org/drawingml/2006/main" xmlns:r="http://schemas.openxmlformats.org/officeDocument/2006/relationships" xmlns:p="http://schemas.openxmlformats.org/presentationml/2006/main">
  <p:tag name="OTLMARKERSHAPE" val="OTL"/>
</p:tagLst>
</file>

<file path=ppt/tags/tag249.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50.xml><?xml version="1.0" encoding="utf-8"?>
<p:tagLst xmlns:a="http://schemas.openxmlformats.org/drawingml/2006/main" xmlns:r="http://schemas.openxmlformats.org/officeDocument/2006/relationships" xmlns:p="http://schemas.openxmlformats.org/presentationml/2006/main">
  <p:tag name="OTLMARKERSHAPE" val="OTL"/>
</p:tagLst>
</file>

<file path=ppt/tags/tag251.xml><?xml version="1.0" encoding="utf-8"?>
<p:tagLst xmlns:a="http://schemas.openxmlformats.org/drawingml/2006/main" xmlns:r="http://schemas.openxmlformats.org/officeDocument/2006/relationships" xmlns:p="http://schemas.openxmlformats.org/presentationml/2006/main">
  <p:tag name="OTLMARKERSHAPE" val="OTL"/>
</p:tagLst>
</file>

<file path=ppt/tags/tag252.xml><?xml version="1.0" encoding="utf-8"?>
<p:tagLst xmlns:a="http://schemas.openxmlformats.org/drawingml/2006/main" xmlns:r="http://schemas.openxmlformats.org/officeDocument/2006/relationships" xmlns:p="http://schemas.openxmlformats.org/presentationml/2006/main">
  <p:tag name="OTLMARKERSHAPE" val="OTL"/>
</p:tagLst>
</file>

<file path=ppt/tags/tag253.xml><?xml version="1.0" encoding="utf-8"?>
<p:tagLst xmlns:a="http://schemas.openxmlformats.org/drawingml/2006/main" xmlns:r="http://schemas.openxmlformats.org/officeDocument/2006/relationships" xmlns:p="http://schemas.openxmlformats.org/presentationml/2006/main">
  <p:tag name="OTLMARKERSHAPE" val="OTL"/>
</p:tagLst>
</file>

<file path=ppt/tags/tag254.xml><?xml version="1.0" encoding="utf-8"?>
<p:tagLst xmlns:a="http://schemas.openxmlformats.org/drawingml/2006/main" xmlns:r="http://schemas.openxmlformats.org/officeDocument/2006/relationships" xmlns:p="http://schemas.openxmlformats.org/presentationml/2006/main">
  <p:tag name="OTLMARKERSHAPE" val="OTL"/>
</p:tagLst>
</file>

<file path=ppt/tags/tag255.xml><?xml version="1.0" encoding="utf-8"?>
<p:tagLst xmlns:a="http://schemas.openxmlformats.org/drawingml/2006/main" xmlns:r="http://schemas.openxmlformats.org/officeDocument/2006/relationships" xmlns:p="http://schemas.openxmlformats.org/presentationml/2006/main">
  <p:tag name="OTLMARKERSHAPE" val="OTL"/>
</p:tagLst>
</file>

<file path=ppt/tags/tag256.xml><?xml version="1.0" encoding="utf-8"?>
<p:tagLst xmlns:a="http://schemas.openxmlformats.org/drawingml/2006/main" xmlns:r="http://schemas.openxmlformats.org/officeDocument/2006/relationships" xmlns:p="http://schemas.openxmlformats.org/presentationml/2006/main">
  <p:tag name="OTLMARKERSHAPE" val="OTL"/>
</p:tagLst>
</file>

<file path=ppt/tags/tag257.xml><?xml version="1.0" encoding="utf-8"?>
<p:tagLst xmlns:a="http://schemas.openxmlformats.org/drawingml/2006/main" xmlns:r="http://schemas.openxmlformats.org/officeDocument/2006/relationships" xmlns:p="http://schemas.openxmlformats.org/presentationml/2006/main">
  <p:tag name="OTLMARKERSHAPE" val="OTL"/>
</p:tagLst>
</file>

<file path=ppt/tags/tag258.xml><?xml version="1.0" encoding="utf-8"?>
<p:tagLst xmlns:a="http://schemas.openxmlformats.org/drawingml/2006/main" xmlns:r="http://schemas.openxmlformats.org/officeDocument/2006/relationships" xmlns:p="http://schemas.openxmlformats.org/presentationml/2006/main">
  <p:tag name="OTLMARKERSHAPE" val="OTL"/>
</p:tagLst>
</file>

<file path=ppt/tags/tag259.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60.xml><?xml version="1.0" encoding="utf-8"?>
<p:tagLst xmlns:a="http://schemas.openxmlformats.org/drawingml/2006/main" xmlns:r="http://schemas.openxmlformats.org/officeDocument/2006/relationships" xmlns:p="http://schemas.openxmlformats.org/presentationml/2006/main">
  <p:tag name="OTLMARKERSHAPE" val="OTL"/>
</p:tagLst>
</file>

<file path=ppt/tags/tag261.xml><?xml version="1.0" encoding="utf-8"?>
<p:tagLst xmlns:a="http://schemas.openxmlformats.org/drawingml/2006/main" xmlns:r="http://schemas.openxmlformats.org/officeDocument/2006/relationships" xmlns:p="http://schemas.openxmlformats.org/presentationml/2006/main">
  <p:tag name="OTLMARKERSHAPE" val="OTL"/>
</p:tagLst>
</file>

<file path=ppt/tags/tag262.xml><?xml version="1.0" encoding="utf-8"?>
<p:tagLst xmlns:a="http://schemas.openxmlformats.org/drawingml/2006/main" xmlns:r="http://schemas.openxmlformats.org/officeDocument/2006/relationships" xmlns:p="http://schemas.openxmlformats.org/presentationml/2006/main">
  <p:tag name="OTLMARKERSHAPE" val="OTL"/>
</p:tagLst>
</file>

<file path=ppt/tags/tag263.xml><?xml version="1.0" encoding="utf-8"?>
<p:tagLst xmlns:a="http://schemas.openxmlformats.org/drawingml/2006/main" xmlns:r="http://schemas.openxmlformats.org/officeDocument/2006/relationships" xmlns:p="http://schemas.openxmlformats.org/presentationml/2006/main">
  <p:tag name="OTLMARKERSHAPE" val="OTL"/>
</p:tagLst>
</file>

<file path=ppt/tags/tag264.xml><?xml version="1.0" encoding="utf-8"?>
<p:tagLst xmlns:a="http://schemas.openxmlformats.org/drawingml/2006/main" xmlns:r="http://schemas.openxmlformats.org/officeDocument/2006/relationships" xmlns:p="http://schemas.openxmlformats.org/presentationml/2006/main">
  <p:tag name="OTLMARKERSHAPE" val="OTL"/>
</p:tagLst>
</file>

<file path=ppt/tags/tag265.xml><?xml version="1.0" encoding="utf-8"?>
<p:tagLst xmlns:a="http://schemas.openxmlformats.org/drawingml/2006/main" xmlns:r="http://schemas.openxmlformats.org/officeDocument/2006/relationships" xmlns:p="http://schemas.openxmlformats.org/presentationml/2006/main">
  <p:tag name="OTLMARKERSHAPE" val="OTL"/>
</p:tagLst>
</file>

<file path=ppt/tags/tag266.xml><?xml version="1.0" encoding="utf-8"?>
<p:tagLst xmlns:a="http://schemas.openxmlformats.org/drawingml/2006/main" xmlns:r="http://schemas.openxmlformats.org/officeDocument/2006/relationships" xmlns:p="http://schemas.openxmlformats.org/presentationml/2006/main">
  <p:tag name="OTLMARKERSHAPE" val="OTL"/>
</p:tagLst>
</file>

<file path=ppt/tags/tag267.xml><?xml version="1.0" encoding="utf-8"?>
<p:tagLst xmlns:a="http://schemas.openxmlformats.org/drawingml/2006/main" xmlns:r="http://schemas.openxmlformats.org/officeDocument/2006/relationships" xmlns:p="http://schemas.openxmlformats.org/presentationml/2006/main">
  <p:tag name="OTLMARKERSHAPE" val="OTL"/>
</p:tagLst>
</file>

<file path=ppt/tags/tag268.xml><?xml version="1.0" encoding="utf-8"?>
<p:tagLst xmlns:a="http://schemas.openxmlformats.org/drawingml/2006/main" xmlns:r="http://schemas.openxmlformats.org/officeDocument/2006/relationships" xmlns:p="http://schemas.openxmlformats.org/presentationml/2006/main">
  <p:tag name="OTLMARKERSHAPE" val="OTL"/>
</p:tagLst>
</file>

<file path=ppt/tags/tag269.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70.xml><?xml version="1.0" encoding="utf-8"?>
<p:tagLst xmlns:a="http://schemas.openxmlformats.org/drawingml/2006/main" xmlns:r="http://schemas.openxmlformats.org/officeDocument/2006/relationships" xmlns:p="http://schemas.openxmlformats.org/presentationml/2006/main">
  <p:tag name="OTLMARKERSHAPE" val="OTL"/>
</p:tagLst>
</file>

<file path=ppt/tags/tag271.xml><?xml version="1.0" encoding="utf-8"?>
<p:tagLst xmlns:a="http://schemas.openxmlformats.org/drawingml/2006/main" xmlns:r="http://schemas.openxmlformats.org/officeDocument/2006/relationships" xmlns:p="http://schemas.openxmlformats.org/presentationml/2006/main">
  <p:tag name="OTLMARKERSHAPE" val="OTL"/>
</p:tagLst>
</file>

<file path=ppt/tags/tag272.xml><?xml version="1.0" encoding="utf-8"?>
<p:tagLst xmlns:a="http://schemas.openxmlformats.org/drawingml/2006/main" xmlns:r="http://schemas.openxmlformats.org/officeDocument/2006/relationships" xmlns:p="http://schemas.openxmlformats.org/presentationml/2006/main">
  <p:tag name="OTLMARKERSHAPE" val="OTL"/>
</p:tagLst>
</file>

<file path=ppt/tags/tag273.xml><?xml version="1.0" encoding="utf-8"?>
<p:tagLst xmlns:a="http://schemas.openxmlformats.org/drawingml/2006/main" xmlns:r="http://schemas.openxmlformats.org/officeDocument/2006/relationships" xmlns:p="http://schemas.openxmlformats.org/presentationml/2006/main">
  <p:tag name="OTLMARKERSHAPE" val="OTL"/>
</p:tagLst>
</file>

<file path=ppt/tags/tag274.xml><?xml version="1.0" encoding="utf-8"?>
<p:tagLst xmlns:a="http://schemas.openxmlformats.org/drawingml/2006/main" xmlns:r="http://schemas.openxmlformats.org/officeDocument/2006/relationships" xmlns:p="http://schemas.openxmlformats.org/presentationml/2006/main">
  <p:tag name="OTLMARKERSHAPE" val="OTL"/>
</p:tagLst>
</file>

<file path=ppt/tags/tag275.xml><?xml version="1.0" encoding="utf-8"?>
<p:tagLst xmlns:a="http://schemas.openxmlformats.org/drawingml/2006/main" xmlns:r="http://schemas.openxmlformats.org/officeDocument/2006/relationships" xmlns:p="http://schemas.openxmlformats.org/presentationml/2006/main">
  <p:tag name="OTLMARKERSHAPE" val="OTL"/>
</p:tagLst>
</file>

<file path=ppt/tags/tag276.xml><?xml version="1.0" encoding="utf-8"?>
<p:tagLst xmlns:a="http://schemas.openxmlformats.org/drawingml/2006/main" xmlns:r="http://schemas.openxmlformats.org/officeDocument/2006/relationships" xmlns:p="http://schemas.openxmlformats.org/presentationml/2006/main">
  <p:tag name="OTLMARKERSHAPE" val="OTL"/>
</p:tagLst>
</file>

<file path=ppt/tags/tag277.xml><?xml version="1.0" encoding="utf-8"?>
<p:tagLst xmlns:a="http://schemas.openxmlformats.org/drawingml/2006/main" xmlns:r="http://schemas.openxmlformats.org/officeDocument/2006/relationships" xmlns:p="http://schemas.openxmlformats.org/presentationml/2006/main">
  <p:tag name="OTLMARKERSHAPE" val="OTL"/>
</p:tagLst>
</file>

<file path=ppt/tags/tag278.xml><?xml version="1.0" encoding="utf-8"?>
<p:tagLst xmlns:a="http://schemas.openxmlformats.org/drawingml/2006/main" xmlns:r="http://schemas.openxmlformats.org/officeDocument/2006/relationships" xmlns:p="http://schemas.openxmlformats.org/presentationml/2006/main">
  <p:tag name="OTLMARKERSHAPE" val="OTL"/>
</p:tagLst>
</file>

<file path=ppt/tags/tag279.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80.xml><?xml version="1.0" encoding="utf-8"?>
<p:tagLst xmlns:a="http://schemas.openxmlformats.org/drawingml/2006/main" xmlns:r="http://schemas.openxmlformats.org/officeDocument/2006/relationships" xmlns:p="http://schemas.openxmlformats.org/presentationml/2006/main">
  <p:tag name="OTLMARKERSHAPE" val="OTL"/>
</p:tagLst>
</file>

<file path=ppt/tags/tag281.xml><?xml version="1.0" encoding="utf-8"?>
<p:tagLst xmlns:a="http://schemas.openxmlformats.org/drawingml/2006/main" xmlns:r="http://schemas.openxmlformats.org/officeDocument/2006/relationships" xmlns:p="http://schemas.openxmlformats.org/presentationml/2006/main">
  <p:tag name="OTLMARKERSHAPE" val="OTL"/>
</p:tagLst>
</file>

<file path=ppt/tags/tag282.xml><?xml version="1.0" encoding="utf-8"?>
<p:tagLst xmlns:a="http://schemas.openxmlformats.org/drawingml/2006/main" xmlns:r="http://schemas.openxmlformats.org/officeDocument/2006/relationships" xmlns:p="http://schemas.openxmlformats.org/presentationml/2006/main">
  <p:tag name="OTLMARKERSHAPE" val="OTL"/>
</p:tagLst>
</file>

<file path=ppt/tags/tag283.xml><?xml version="1.0" encoding="utf-8"?>
<p:tagLst xmlns:a="http://schemas.openxmlformats.org/drawingml/2006/main" xmlns:r="http://schemas.openxmlformats.org/officeDocument/2006/relationships" xmlns:p="http://schemas.openxmlformats.org/presentationml/2006/main">
  <p:tag name="OTLMARKERSHAPE" val="OTL"/>
</p:tagLst>
</file>

<file path=ppt/tags/tag284.xml><?xml version="1.0" encoding="utf-8"?>
<p:tagLst xmlns:a="http://schemas.openxmlformats.org/drawingml/2006/main" xmlns:r="http://schemas.openxmlformats.org/officeDocument/2006/relationships" xmlns:p="http://schemas.openxmlformats.org/presentationml/2006/main">
  <p:tag name="OTLMARKERSHAPE" val="OTL"/>
</p:tagLst>
</file>

<file path=ppt/tags/tag285.xml><?xml version="1.0" encoding="utf-8"?>
<p:tagLst xmlns:a="http://schemas.openxmlformats.org/drawingml/2006/main" xmlns:r="http://schemas.openxmlformats.org/officeDocument/2006/relationships" xmlns:p="http://schemas.openxmlformats.org/presentationml/2006/main">
  <p:tag name="OTLMARKERSHAPE" val="OTL"/>
</p:tagLst>
</file>

<file path=ppt/tags/tag286.xml><?xml version="1.0" encoding="utf-8"?>
<p:tagLst xmlns:a="http://schemas.openxmlformats.org/drawingml/2006/main" xmlns:r="http://schemas.openxmlformats.org/officeDocument/2006/relationships" xmlns:p="http://schemas.openxmlformats.org/presentationml/2006/main">
  <p:tag name="OTLMARKERSHAPE" val="OTL"/>
</p:tagLst>
</file>

<file path=ppt/tags/tag287.xml><?xml version="1.0" encoding="utf-8"?>
<p:tagLst xmlns:a="http://schemas.openxmlformats.org/drawingml/2006/main" xmlns:r="http://schemas.openxmlformats.org/officeDocument/2006/relationships" xmlns:p="http://schemas.openxmlformats.org/presentationml/2006/main">
  <p:tag name="OTLMARKERSHAPE" val="OTL"/>
</p:tagLst>
</file>

<file path=ppt/tags/tag288.xml><?xml version="1.0" encoding="utf-8"?>
<p:tagLst xmlns:a="http://schemas.openxmlformats.org/drawingml/2006/main" xmlns:r="http://schemas.openxmlformats.org/officeDocument/2006/relationships" xmlns:p="http://schemas.openxmlformats.org/presentationml/2006/main">
  <p:tag name="OTLMARKERSHAPE" val="OTL"/>
</p:tagLst>
</file>

<file path=ppt/tags/tag289.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290.xml><?xml version="1.0" encoding="utf-8"?>
<p:tagLst xmlns:a="http://schemas.openxmlformats.org/drawingml/2006/main" xmlns:r="http://schemas.openxmlformats.org/officeDocument/2006/relationships" xmlns:p="http://schemas.openxmlformats.org/presentationml/2006/main">
  <p:tag name="OTLMARKERSHAPE" val="OTL"/>
</p:tagLst>
</file>

<file path=ppt/tags/tag291.xml><?xml version="1.0" encoding="utf-8"?>
<p:tagLst xmlns:a="http://schemas.openxmlformats.org/drawingml/2006/main" xmlns:r="http://schemas.openxmlformats.org/officeDocument/2006/relationships" xmlns:p="http://schemas.openxmlformats.org/presentationml/2006/main">
  <p:tag name="OTLMARKERSHAPE" val="OTL"/>
</p:tagLst>
</file>

<file path=ppt/tags/tag292.xml><?xml version="1.0" encoding="utf-8"?>
<p:tagLst xmlns:a="http://schemas.openxmlformats.org/drawingml/2006/main" xmlns:r="http://schemas.openxmlformats.org/officeDocument/2006/relationships" xmlns:p="http://schemas.openxmlformats.org/presentationml/2006/main">
  <p:tag name="OTLMARKERSHAPE" val="OTL"/>
</p:tagLst>
</file>

<file path=ppt/tags/tag293.xml><?xml version="1.0" encoding="utf-8"?>
<p:tagLst xmlns:a="http://schemas.openxmlformats.org/drawingml/2006/main" xmlns:r="http://schemas.openxmlformats.org/officeDocument/2006/relationships" xmlns:p="http://schemas.openxmlformats.org/presentationml/2006/main">
  <p:tag name="OTLMARKERSHAPE" val="OTL"/>
</p:tagLst>
</file>

<file path=ppt/tags/tag294.xml><?xml version="1.0" encoding="utf-8"?>
<p:tagLst xmlns:a="http://schemas.openxmlformats.org/drawingml/2006/main" xmlns:r="http://schemas.openxmlformats.org/officeDocument/2006/relationships" xmlns:p="http://schemas.openxmlformats.org/presentationml/2006/main">
  <p:tag name="OTLMARKERSHAPE" val="OTL"/>
</p:tagLst>
</file>

<file path=ppt/tags/tag295.xml><?xml version="1.0" encoding="utf-8"?>
<p:tagLst xmlns:a="http://schemas.openxmlformats.org/drawingml/2006/main" xmlns:r="http://schemas.openxmlformats.org/officeDocument/2006/relationships" xmlns:p="http://schemas.openxmlformats.org/presentationml/2006/main">
  <p:tag name="OTLMARKERSHAPE" val="OTL"/>
</p:tagLst>
</file>

<file path=ppt/tags/tag296.xml><?xml version="1.0" encoding="utf-8"?>
<p:tagLst xmlns:a="http://schemas.openxmlformats.org/drawingml/2006/main" xmlns:r="http://schemas.openxmlformats.org/officeDocument/2006/relationships" xmlns:p="http://schemas.openxmlformats.org/presentationml/2006/main">
  <p:tag name="OTLMARKERSHAPE" val="OTL"/>
</p:tagLst>
</file>

<file path=ppt/tags/tag297.xml><?xml version="1.0" encoding="utf-8"?>
<p:tagLst xmlns:a="http://schemas.openxmlformats.org/drawingml/2006/main" xmlns:r="http://schemas.openxmlformats.org/officeDocument/2006/relationships" xmlns:p="http://schemas.openxmlformats.org/presentationml/2006/main">
  <p:tag name="OTLMARKERSHAPE" val="OTL"/>
</p:tagLst>
</file>

<file path=ppt/tags/tag298.xml><?xml version="1.0" encoding="utf-8"?>
<p:tagLst xmlns:a="http://schemas.openxmlformats.org/drawingml/2006/main" xmlns:r="http://schemas.openxmlformats.org/officeDocument/2006/relationships" xmlns:p="http://schemas.openxmlformats.org/presentationml/2006/main">
  <p:tag name="OTLMARKERSHAPE" val="OTL"/>
</p:tagLst>
</file>

<file path=ppt/tags/tag29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00.xml><?xml version="1.0" encoding="utf-8"?>
<p:tagLst xmlns:a="http://schemas.openxmlformats.org/drawingml/2006/main" xmlns:r="http://schemas.openxmlformats.org/officeDocument/2006/relationships" xmlns:p="http://schemas.openxmlformats.org/presentationml/2006/main">
  <p:tag name="OTLMARKERSHAPE" val="OTL"/>
</p:tagLst>
</file>

<file path=ppt/tags/tag301.xml><?xml version="1.0" encoding="utf-8"?>
<p:tagLst xmlns:a="http://schemas.openxmlformats.org/drawingml/2006/main" xmlns:r="http://schemas.openxmlformats.org/officeDocument/2006/relationships" xmlns:p="http://schemas.openxmlformats.org/presentationml/2006/main">
  <p:tag name="OTLMARKERSHAPE" val="OTL"/>
</p:tagLst>
</file>

<file path=ppt/tags/tag302.xml><?xml version="1.0" encoding="utf-8"?>
<p:tagLst xmlns:a="http://schemas.openxmlformats.org/drawingml/2006/main" xmlns:r="http://schemas.openxmlformats.org/officeDocument/2006/relationships" xmlns:p="http://schemas.openxmlformats.org/presentationml/2006/main">
  <p:tag name="OTLMARKERSHAPE" val="OTL"/>
</p:tagLst>
</file>

<file path=ppt/tags/tag303.xml><?xml version="1.0" encoding="utf-8"?>
<p:tagLst xmlns:a="http://schemas.openxmlformats.org/drawingml/2006/main" xmlns:r="http://schemas.openxmlformats.org/officeDocument/2006/relationships" xmlns:p="http://schemas.openxmlformats.org/presentationml/2006/main">
  <p:tag name="OTLMARKERSHAPE" val="OTL"/>
</p:tagLst>
</file>

<file path=ppt/tags/tag304.xml><?xml version="1.0" encoding="utf-8"?>
<p:tagLst xmlns:a="http://schemas.openxmlformats.org/drawingml/2006/main" xmlns:r="http://schemas.openxmlformats.org/officeDocument/2006/relationships" xmlns:p="http://schemas.openxmlformats.org/presentationml/2006/main">
  <p:tag name="OTLMARKERSHAPE" val="OTL"/>
</p:tagLst>
</file>

<file path=ppt/tags/tag305.xml><?xml version="1.0" encoding="utf-8"?>
<p:tagLst xmlns:a="http://schemas.openxmlformats.org/drawingml/2006/main" xmlns:r="http://schemas.openxmlformats.org/officeDocument/2006/relationships" xmlns:p="http://schemas.openxmlformats.org/presentationml/2006/main">
  <p:tag name="OTLMARKERSHAPE" val="OTL"/>
</p:tagLst>
</file>

<file path=ppt/tags/tag306.xml><?xml version="1.0" encoding="utf-8"?>
<p:tagLst xmlns:a="http://schemas.openxmlformats.org/drawingml/2006/main" xmlns:r="http://schemas.openxmlformats.org/officeDocument/2006/relationships" xmlns:p="http://schemas.openxmlformats.org/presentationml/2006/main">
  <p:tag name="OTLMARKERSHAPE" val="OTL"/>
</p:tagLst>
</file>

<file path=ppt/tags/tag307.xml><?xml version="1.0" encoding="utf-8"?>
<p:tagLst xmlns:a="http://schemas.openxmlformats.org/drawingml/2006/main" xmlns:r="http://schemas.openxmlformats.org/officeDocument/2006/relationships" xmlns:p="http://schemas.openxmlformats.org/presentationml/2006/main">
  <p:tag name="OTLMARKERSHAPE" val="OTL"/>
</p:tagLst>
</file>

<file path=ppt/tags/tag308.xml><?xml version="1.0" encoding="utf-8"?>
<p:tagLst xmlns:a="http://schemas.openxmlformats.org/drawingml/2006/main" xmlns:r="http://schemas.openxmlformats.org/officeDocument/2006/relationships" xmlns:p="http://schemas.openxmlformats.org/presentationml/2006/main">
  <p:tag name="OTLMARKERSHAPE" val="OTL"/>
</p:tagLst>
</file>

<file path=ppt/tags/tag309.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10.xml><?xml version="1.0" encoding="utf-8"?>
<p:tagLst xmlns:a="http://schemas.openxmlformats.org/drawingml/2006/main" xmlns:r="http://schemas.openxmlformats.org/officeDocument/2006/relationships" xmlns:p="http://schemas.openxmlformats.org/presentationml/2006/main">
  <p:tag name="OTLMARKERSHAPE" val="OTL"/>
</p:tagLst>
</file>

<file path=ppt/tags/tag311.xml><?xml version="1.0" encoding="utf-8"?>
<p:tagLst xmlns:a="http://schemas.openxmlformats.org/drawingml/2006/main" xmlns:r="http://schemas.openxmlformats.org/officeDocument/2006/relationships" xmlns:p="http://schemas.openxmlformats.org/presentationml/2006/main">
  <p:tag name="OTLMARKERSHAPE" val="OTL"/>
</p:tagLst>
</file>

<file path=ppt/tags/tag312.xml><?xml version="1.0" encoding="utf-8"?>
<p:tagLst xmlns:a="http://schemas.openxmlformats.org/drawingml/2006/main" xmlns:r="http://schemas.openxmlformats.org/officeDocument/2006/relationships" xmlns:p="http://schemas.openxmlformats.org/presentationml/2006/main">
  <p:tag name="OTLMARKERSHAPE" val="OTL"/>
</p:tagLst>
</file>

<file path=ppt/tags/tag313.xml><?xml version="1.0" encoding="utf-8"?>
<p:tagLst xmlns:a="http://schemas.openxmlformats.org/drawingml/2006/main" xmlns:r="http://schemas.openxmlformats.org/officeDocument/2006/relationships" xmlns:p="http://schemas.openxmlformats.org/presentationml/2006/main">
  <p:tag name="OTLMARKERSHAPE" val="OTL"/>
</p:tagLst>
</file>

<file path=ppt/tags/tag314.xml><?xml version="1.0" encoding="utf-8"?>
<p:tagLst xmlns:a="http://schemas.openxmlformats.org/drawingml/2006/main" xmlns:r="http://schemas.openxmlformats.org/officeDocument/2006/relationships" xmlns:p="http://schemas.openxmlformats.org/presentationml/2006/main">
  <p:tag name="OTLMARKERSHAPE" val="OTL"/>
</p:tagLst>
</file>

<file path=ppt/tags/tag315.xml><?xml version="1.0" encoding="utf-8"?>
<p:tagLst xmlns:a="http://schemas.openxmlformats.org/drawingml/2006/main" xmlns:r="http://schemas.openxmlformats.org/officeDocument/2006/relationships" xmlns:p="http://schemas.openxmlformats.org/presentationml/2006/main">
  <p:tag name="OTLMARKERSHAPE" val="OTL"/>
</p:tagLst>
</file>

<file path=ppt/tags/tag316.xml><?xml version="1.0" encoding="utf-8"?>
<p:tagLst xmlns:a="http://schemas.openxmlformats.org/drawingml/2006/main" xmlns:r="http://schemas.openxmlformats.org/officeDocument/2006/relationships" xmlns:p="http://schemas.openxmlformats.org/presentationml/2006/main">
  <p:tag name="OTLMARKERSHAPE" val="OTL"/>
</p:tagLst>
</file>

<file path=ppt/tags/tag317.xml><?xml version="1.0" encoding="utf-8"?>
<p:tagLst xmlns:a="http://schemas.openxmlformats.org/drawingml/2006/main" xmlns:r="http://schemas.openxmlformats.org/officeDocument/2006/relationships" xmlns:p="http://schemas.openxmlformats.org/presentationml/2006/main">
  <p:tag name="OTLMARKERSHAPE" val="OTL"/>
</p:tagLst>
</file>

<file path=ppt/tags/tag318.xml><?xml version="1.0" encoding="utf-8"?>
<p:tagLst xmlns:a="http://schemas.openxmlformats.org/drawingml/2006/main" xmlns:r="http://schemas.openxmlformats.org/officeDocument/2006/relationships" xmlns:p="http://schemas.openxmlformats.org/presentationml/2006/main">
  <p:tag name="OTLMARKERSHAPE" val="OTL"/>
</p:tagLst>
</file>

<file path=ppt/tags/tag319.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20.xml><?xml version="1.0" encoding="utf-8"?>
<p:tagLst xmlns:a="http://schemas.openxmlformats.org/drawingml/2006/main" xmlns:r="http://schemas.openxmlformats.org/officeDocument/2006/relationships" xmlns:p="http://schemas.openxmlformats.org/presentationml/2006/main">
  <p:tag name="OTLMARKERSHAPE" val="OTL"/>
</p:tagLst>
</file>

<file path=ppt/tags/tag321.xml><?xml version="1.0" encoding="utf-8"?>
<p:tagLst xmlns:a="http://schemas.openxmlformats.org/drawingml/2006/main" xmlns:r="http://schemas.openxmlformats.org/officeDocument/2006/relationships" xmlns:p="http://schemas.openxmlformats.org/presentationml/2006/main">
  <p:tag name="OTLMARKERSHAPE" val="OTL"/>
</p:tagLst>
</file>

<file path=ppt/tags/tag322.xml><?xml version="1.0" encoding="utf-8"?>
<p:tagLst xmlns:a="http://schemas.openxmlformats.org/drawingml/2006/main" xmlns:r="http://schemas.openxmlformats.org/officeDocument/2006/relationships" xmlns:p="http://schemas.openxmlformats.org/presentationml/2006/main">
  <p:tag name="OTLMARKERSHAPE" val="OTL"/>
</p:tagLst>
</file>

<file path=ppt/tags/tag323.xml><?xml version="1.0" encoding="utf-8"?>
<p:tagLst xmlns:a="http://schemas.openxmlformats.org/drawingml/2006/main" xmlns:r="http://schemas.openxmlformats.org/officeDocument/2006/relationships" xmlns:p="http://schemas.openxmlformats.org/presentationml/2006/main">
  <p:tag name="OTLMARKERSHAPE" val="OTL"/>
</p:tagLst>
</file>

<file path=ppt/tags/tag324.xml><?xml version="1.0" encoding="utf-8"?>
<p:tagLst xmlns:a="http://schemas.openxmlformats.org/drawingml/2006/main" xmlns:r="http://schemas.openxmlformats.org/officeDocument/2006/relationships" xmlns:p="http://schemas.openxmlformats.org/presentationml/2006/main">
  <p:tag name="OTLMARKERSHAPE" val="OTL"/>
</p:tagLst>
</file>

<file path=ppt/tags/tag325.xml><?xml version="1.0" encoding="utf-8"?>
<p:tagLst xmlns:a="http://schemas.openxmlformats.org/drawingml/2006/main" xmlns:r="http://schemas.openxmlformats.org/officeDocument/2006/relationships" xmlns:p="http://schemas.openxmlformats.org/presentationml/2006/main">
  <p:tag name="OTLMARKERSHAPE" val="OTL"/>
</p:tagLst>
</file>

<file path=ppt/tags/tag326.xml><?xml version="1.0" encoding="utf-8"?>
<p:tagLst xmlns:a="http://schemas.openxmlformats.org/drawingml/2006/main" xmlns:r="http://schemas.openxmlformats.org/officeDocument/2006/relationships" xmlns:p="http://schemas.openxmlformats.org/presentationml/2006/main">
  <p:tag name="OTLMARKERSHAPE" val="OTL"/>
</p:tagLst>
</file>

<file path=ppt/tags/tag327.xml><?xml version="1.0" encoding="utf-8"?>
<p:tagLst xmlns:a="http://schemas.openxmlformats.org/drawingml/2006/main" xmlns:r="http://schemas.openxmlformats.org/officeDocument/2006/relationships" xmlns:p="http://schemas.openxmlformats.org/presentationml/2006/main">
  <p:tag name="OTLMARKERSHAPE" val="OTL"/>
</p:tagLst>
</file>

<file path=ppt/tags/tag328.xml><?xml version="1.0" encoding="utf-8"?>
<p:tagLst xmlns:a="http://schemas.openxmlformats.org/drawingml/2006/main" xmlns:r="http://schemas.openxmlformats.org/officeDocument/2006/relationships" xmlns:p="http://schemas.openxmlformats.org/presentationml/2006/main">
  <p:tag name="OTLMARKERSHAPE" val="OTL"/>
</p:tagLst>
</file>

<file path=ppt/tags/tag329.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30.xml><?xml version="1.0" encoding="utf-8"?>
<p:tagLst xmlns:a="http://schemas.openxmlformats.org/drawingml/2006/main" xmlns:r="http://schemas.openxmlformats.org/officeDocument/2006/relationships" xmlns:p="http://schemas.openxmlformats.org/presentationml/2006/main">
  <p:tag name="OTLMARKERSHAPE" val="OTL"/>
</p:tagLst>
</file>

<file path=ppt/tags/tag331.xml><?xml version="1.0" encoding="utf-8"?>
<p:tagLst xmlns:a="http://schemas.openxmlformats.org/drawingml/2006/main" xmlns:r="http://schemas.openxmlformats.org/officeDocument/2006/relationships" xmlns:p="http://schemas.openxmlformats.org/presentationml/2006/main">
  <p:tag name="OTLMARKERSHAPE" val="OTL"/>
</p:tagLst>
</file>

<file path=ppt/tags/tag3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3.xml><?xml version="1.0" encoding="utf-8"?>
<p:tagLst xmlns:a="http://schemas.openxmlformats.org/drawingml/2006/main" xmlns:r="http://schemas.openxmlformats.org/officeDocument/2006/relationships" xmlns:p="http://schemas.openxmlformats.org/presentationml/2006/main">
  <p:tag name="OTLMARKERSHAPE" val="OTL"/>
</p:tagLst>
</file>

<file path=ppt/tags/tag334.xml><?xml version="1.0" encoding="utf-8"?>
<p:tagLst xmlns:a="http://schemas.openxmlformats.org/drawingml/2006/main" xmlns:r="http://schemas.openxmlformats.org/officeDocument/2006/relationships" xmlns:p="http://schemas.openxmlformats.org/presentationml/2006/main">
  <p:tag name="OTLMARKERSHAPE" val="OTL"/>
</p:tagLst>
</file>

<file path=ppt/tags/tag335.xml><?xml version="1.0" encoding="utf-8"?>
<p:tagLst xmlns:a="http://schemas.openxmlformats.org/drawingml/2006/main" xmlns:r="http://schemas.openxmlformats.org/officeDocument/2006/relationships" xmlns:p="http://schemas.openxmlformats.org/presentationml/2006/main">
  <p:tag name="OTLMARKERSHAPE" val="OTL"/>
</p:tagLst>
</file>

<file path=ppt/tags/tag336.xml><?xml version="1.0" encoding="utf-8"?>
<p:tagLst xmlns:a="http://schemas.openxmlformats.org/drawingml/2006/main" xmlns:r="http://schemas.openxmlformats.org/officeDocument/2006/relationships" xmlns:p="http://schemas.openxmlformats.org/presentationml/2006/main">
  <p:tag name="OTLMARKERSHAPE" val="OTL"/>
</p:tagLst>
</file>

<file path=ppt/tags/tag337.xml><?xml version="1.0" encoding="utf-8"?>
<p:tagLst xmlns:a="http://schemas.openxmlformats.org/drawingml/2006/main" xmlns:r="http://schemas.openxmlformats.org/officeDocument/2006/relationships" xmlns:p="http://schemas.openxmlformats.org/presentationml/2006/main">
  <p:tag name="OTLMARKERSHAPE" val="OTL"/>
</p:tagLst>
</file>

<file path=ppt/tags/tag338.xml><?xml version="1.0" encoding="utf-8"?>
<p:tagLst xmlns:a="http://schemas.openxmlformats.org/drawingml/2006/main" xmlns:r="http://schemas.openxmlformats.org/officeDocument/2006/relationships" xmlns:p="http://schemas.openxmlformats.org/presentationml/2006/main">
  <p:tag name="OTLMARKERSHAPE" val="OTL"/>
</p:tagLst>
</file>

<file path=ppt/tags/tag339.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40.xml><?xml version="1.0" encoding="utf-8"?>
<p:tagLst xmlns:a="http://schemas.openxmlformats.org/drawingml/2006/main" xmlns:r="http://schemas.openxmlformats.org/officeDocument/2006/relationships" xmlns:p="http://schemas.openxmlformats.org/presentationml/2006/main">
  <p:tag name="OTLMARKERSHAPE" val="OTL"/>
</p:tagLst>
</file>

<file path=ppt/tags/tag341.xml><?xml version="1.0" encoding="utf-8"?>
<p:tagLst xmlns:a="http://schemas.openxmlformats.org/drawingml/2006/main" xmlns:r="http://schemas.openxmlformats.org/officeDocument/2006/relationships" xmlns:p="http://schemas.openxmlformats.org/presentationml/2006/main">
  <p:tag name="OTLMARKERSHAPE" val="OTL"/>
</p:tagLst>
</file>

<file path=ppt/tags/tag342.xml><?xml version="1.0" encoding="utf-8"?>
<p:tagLst xmlns:a="http://schemas.openxmlformats.org/drawingml/2006/main" xmlns:r="http://schemas.openxmlformats.org/officeDocument/2006/relationships" xmlns:p="http://schemas.openxmlformats.org/presentationml/2006/main">
  <p:tag name="OTLMARKERSHAPE" val="OTL"/>
</p:tagLst>
</file>

<file path=ppt/tags/tag343.xml><?xml version="1.0" encoding="utf-8"?>
<p:tagLst xmlns:a="http://schemas.openxmlformats.org/drawingml/2006/main" xmlns:r="http://schemas.openxmlformats.org/officeDocument/2006/relationships" xmlns:p="http://schemas.openxmlformats.org/presentationml/2006/main">
  <p:tag name="OTLMARKERSHAPE" val="OTL"/>
</p:tagLst>
</file>

<file path=ppt/tags/tag344.xml><?xml version="1.0" encoding="utf-8"?>
<p:tagLst xmlns:a="http://schemas.openxmlformats.org/drawingml/2006/main" xmlns:r="http://schemas.openxmlformats.org/officeDocument/2006/relationships" xmlns:p="http://schemas.openxmlformats.org/presentationml/2006/main">
  <p:tag name="OTLMARKERSHAPE" val="OTL"/>
</p:tagLst>
</file>

<file path=ppt/tags/tag345.xml><?xml version="1.0" encoding="utf-8"?>
<p:tagLst xmlns:a="http://schemas.openxmlformats.org/drawingml/2006/main" xmlns:r="http://schemas.openxmlformats.org/officeDocument/2006/relationships" xmlns:p="http://schemas.openxmlformats.org/presentationml/2006/main">
  <p:tag name="OTLMARKERSHAPE" val="OTL"/>
</p:tagLst>
</file>

<file path=ppt/tags/tag346.xml><?xml version="1.0" encoding="utf-8"?>
<p:tagLst xmlns:a="http://schemas.openxmlformats.org/drawingml/2006/main" xmlns:r="http://schemas.openxmlformats.org/officeDocument/2006/relationships" xmlns:p="http://schemas.openxmlformats.org/presentationml/2006/main">
  <p:tag name="OTLMARKERSHAPE" val="OTL"/>
</p:tagLst>
</file>

<file path=ppt/tags/tag347.xml><?xml version="1.0" encoding="utf-8"?>
<p:tagLst xmlns:a="http://schemas.openxmlformats.org/drawingml/2006/main" xmlns:r="http://schemas.openxmlformats.org/officeDocument/2006/relationships" xmlns:p="http://schemas.openxmlformats.org/presentationml/2006/main">
  <p:tag name="OTLMARKERSHAPE" val="OTL"/>
</p:tagLst>
</file>

<file path=ppt/tags/tag348.xml><?xml version="1.0" encoding="utf-8"?>
<p:tagLst xmlns:a="http://schemas.openxmlformats.org/drawingml/2006/main" xmlns:r="http://schemas.openxmlformats.org/officeDocument/2006/relationships" xmlns:p="http://schemas.openxmlformats.org/presentationml/2006/main">
  <p:tag name="OTLMARKERSHAPE" val="OTL"/>
</p:tagLst>
</file>

<file path=ppt/tags/tag349.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50.xml><?xml version="1.0" encoding="utf-8"?>
<p:tagLst xmlns:a="http://schemas.openxmlformats.org/drawingml/2006/main" xmlns:r="http://schemas.openxmlformats.org/officeDocument/2006/relationships" xmlns:p="http://schemas.openxmlformats.org/presentationml/2006/main">
  <p:tag name="OTLMARKERSHAPE" val="OTL"/>
</p:tagLst>
</file>

<file path=ppt/tags/tag351.xml><?xml version="1.0" encoding="utf-8"?>
<p:tagLst xmlns:a="http://schemas.openxmlformats.org/drawingml/2006/main" xmlns:r="http://schemas.openxmlformats.org/officeDocument/2006/relationships" xmlns:p="http://schemas.openxmlformats.org/presentationml/2006/main">
  <p:tag name="OTLMARKERSHAPE" val="OTL"/>
</p:tagLst>
</file>

<file path=ppt/tags/tag352.xml><?xml version="1.0" encoding="utf-8"?>
<p:tagLst xmlns:a="http://schemas.openxmlformats.org/drawingml/2006/main" xmlns:r="http://schemas.openxmlformats.org/officeDocument/2006/relationships" xmlns:p="http://schemas.openxmlformats.org/presentationml/2006/main">
  <p:tag name="OTLMARKERSHAPE" val="OTL"/>
</p:tagLst>
</file>

<file path=ppt/tags/tag353.xml><?xml version="1.0" encoding="utf-8"?>
<p:tagLst xmlns:a="http://schemas.openxmlformats.org/drawingml/2006/main" xmlns:r="http://schemas.openxmlformats.org/officeDocument/2006/relationships" xmlns:p="http://schemas.openxmlformats.org/presentationml/2006/main">
  <p:tag name="OTLMARKERSHAPE" val="OTL"/>
</p:tagLst>
</file>

<file path=ppt/tags/tag354.xml><?xml version="1.0" encoding="utf-8"?>
<p:tagLst xmlns:a="http://schemas.openxmlformats.org/drawingml/2006/main" xmlns:r="http://schemas.openxmlformats.org/officeDocument/2006/relationships" xmlns:p="http://schemas.openxmlformats.org/presentationml/2006/main">
  <p:tag name="OTLMARKERSHAPE" val="OTL"/>
</p:tagLst>
</file>

<file path=ppt/tags/tag355.xml><?xml version="1.0" encoding="utf-8"?>
<p:tagLst xmlns:a="http://schemas.openxmlformats.org/drawingml/2006/main" xmlns:r="http://schemas.openxmlformats.org/officeDocument/2006/relationships" xmlns:p="http://schemas.openxmlformats.org/presentationml/2006/main">
  <p:tag name="OTLMARKERSHAPE" val="OTL"/>
</p:tagLst>
</file>

<file path=ppt/tags/tag356.xml><?xml version="1.0" encoding="utf-8"?>
<p:tagLst xmlns:a="http://schemas.openxmlformats.org/drawingml/2006/main" xmlns:r="http://schemas.openxmlformats.org/officeDocument/2006/relationships" xmlns:p="http://schemas.openxmlformats.org/presentationml/2006/main">
  <p:tag name="OTLMARKERSHAPE" val="OTL"/>
</p:tagLst>
</file>

<file path=ppt/tags/tag357.xml><?xml version="1.0" encoding="utf-8"?>
<p:tagLst xmlns:a="http://schemas.openxmlformats.org/drawingml/2006/main" xmlns:r="http://schemas.openxmlformats.org/officeDocument/2006/relationships" xmlns:p="http://schemas.openxmlformats.org/presentationml/2006/main">
  <p:tag name="OTLMARKERSHAPE" val="OTL"/>
</p:tagLst>
</file>

<file path=ppt/tags/tag358.xml><?xml version="1.0" encoding="utf-8"?>
<p:tagLst xmlns:a="http://schemas.openxmlformats.org/drawingml/2006/main" xmlns:r="http://schemas.openxmlformats.org/officeDocument/2006/relationships" xmlns:p="http://schemas.openxmlformats.org/presentationml/2006/main">
  <p:tag name="OTLMARKERSHAPE" val="OTL"/>
</p:tagLst>
</file>

<file path=ppt/tags/tag359.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60.xml><?xml version="1.0" encoding="utf-8"?>
<p:tagLst xmlns:a="http://schemas.openxmlformats.org/drawingml/2006/main" xmlns:r="http://schemas.openxmlformats.org/officeDocument/2006/relationships" xmlns:p="http://schemas.openxmlformats.org/presentationml/2006/main">
  <p:tag name="OTLMARKERSHAPE" val="OTL"/>
</p:tagLst>
</file>

<file path=ppt/tags/tag361.xml><?xml version="1.0" encoding="utf-8"?>
<p:tagLst xmlns:a="http://schemas.openxmlformats.org/drawingml/2006/main" xmlns:r="http://schemas.openxmlformats.org/officeDocument/2006/relationships" xmlns:p="http://schemas.openxmlformats.org/presentationml/2006/main">
  <p:tag name="OTLMARKERSHAPE" val="OTL"/>
</p:tagLst>
</file>

<file path=ppt/tags/tag362.xml><?xml version="1.0" encoding="utf-8"?>
<p:tagLst xmlns:a="http://schemas.openxmlformats.org/drawingml/2006/main" xmlns:r="http://schemas.openxmlformats.org/officeDocument/2006/relationships" xmlns:p="http://schemas.openxmlformats.org/presentationml/2006/main">
  <p:tag name="OTLMARKERSHAPE" val="OTL"/>
</p:tagLst>
</file>

<file path=ppt/tags/tag363.xml><?xml version="1.0" encoding="utf-8"?>
<p:tagLst xmlns:a="http://schemas.openxmlformats.org/drawingml/2006/main" xmlns:r="http://schemas.openxmlformats.org/officeDocument/2006/relationships" xmlns:p="http://schemas.openxmlformats.org/presentationml/2006/main">
  <p:tag name="OTLMARKERSHAPE" val="OTL"/>
</p:tagLst>
</file>

<file path=ppt/tags/tag364.xml><?xml version="1.0" encoding="utf-8"?>
<p:tagLst xmlns:a="http://schemas.openxmlformats.org/drawingml/2006/main" xmlns:r="http://schemas.openxmlformats.org/officeDocument/2006/relationships" xmlns:p="http://schemas.openxmlformats.org/presentationml/2006/main">
  <p:tag name="OTLMARKERSHAPE" val="OTL"/>
</p:tagLst>
</file>

<file path=ppt/tags/tag365.xml><?xml version="1.0" encoding="utf-8"?>
<p:tagLst xmlns:a="http://schemas.openxmlformats.org/drawingml/2006/main" xmlns:r="http://schemas.openxmlformats.org/officeDocument/2006/relationships" xmlns:p="http://schemas.openxmlformats.org/presentationml/2006/main">
  <p:tag name="OTLMARKERSHAPE" val="OTL"/>
</p:tagLst>
</file>

<file path=ppt/tags/tag366.xml><?xml version="1.0" encoding="utf-8"?>
<p:tagLst xmlns:a="http://schemas.openxmlformats.org/drawingml/2006/main" xmlns:r="http://schemas.openxmlformats.org/officeDocument/2006/relationships" xmlns:p="http://schemas.openxmlformats.org/presentationml/2006/main">
  <p:tag name="OTLMARKERSHAPE" val="OTL"/>
</p:tagLst>
</file>

<file path=ppt/tags/tag367.xml><?xml version="1.0" encoding="utf-8"?>
<p:tagLst xmlns:a="http://schemas.openxmlformats.org/drawingml/2006/main" xmlns:r="http://schemas.openxmlformats.org/officeDocument/2006/relationships" xmlns:p="http://schemas.openxmlformats.org/presentationml/2006/main">
  <p:tag name="OTLMARKERSHAPE" val="OTL"/>
</p:tagLst>
</file>

<file path=ppt/tags/tag368.xml><?xml version="1.0" encoding="utf-8"?>
<p:tagLst xmlns:a="http://schemas.openxmlformats.org/drawingml/2006/main" xmlns:r="http://schemas.openxmlformats.org/officeDocument/2006/relationships" xmlns:p="http://schemas.openxmlformats.org/presentationml/2006/main">
  <p:tag name="OTLMARKERSHAPE" val="OTL"/>
</p:tagLst>
</file>

<file path=ppt/tags/tag369.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70.xml><?xml version="1.0" encoding="utf-8"?>
<p:tagLst xmlns:a="http://schemas.openxmlformats.org/drawingml/2006/main" xmlns:r="http://schemas.openxmlformats.org/officeDocument/2006/relationships" xmlns:p="http://schemas.openxmlformats.org/presentationml/2006/main">
  <p:tag name="OTLMARKERSHAPE" val="OTL"/>
</p:tagLst>
</file>

<file path=ppt/tags/tag371.xml><?xml version="1.0" encoding="utf-8"?>
<p:tagLst xmlns:a="http://schemas.openxmlformats.org/drawingml/2006/main" xmlns:r="http://schemas.openxmlformats.org/officeDocument/2006/relationships" xmlns:p="http://schemas.openxmlformats.org/presentationml/2006/main">
  <p:tag name="OTLMARKERSHAPE" val="OTL"/>
</p:tagLst>
</file>

<file path=ppt/tags/tag372.xml><?xml version="1.0" encoding="utf-8"?>
<p:tagLst xmlns:a="http://schemas.openxmlformats.org/drawingml/2006/main" xmlns:r="http://schemas.openxmlformats.org/officeDocument/2006/relationships" xmlns:p="http://schemas.openxmlformats.org/presentationml/2006/main">
  <p:tag name="OTLMARKERSHAPE" val="OTL"/>
</p:tagLst>
</file>

<file path=ppt/tags/tag373.xml><?xml version="1.0" encoding="utf-8"?>
<p:tagLst xmlns:a="http://schemas.openxmlformats.org/drawingml/2006/main" xmlns:r="http://schemas.openxmlformats.org/officeDocument/2006/relationships" xmlns:p="http://schemas.openxmlformats.org/presentationml/2006/main">
  <p:tag name="OTLMARKERSHAPE" val="OTL"/>
</p:tagLst>
</file>

<file path=ppt/tags/tag374.xml><?xml version="1.0" encoding="utf-8"?>
<p:tagLst xmlns:a="http://schemas.openxmlformats.org/drawingml/2006/main" xmlns:r="http://schemas.openxmlformats.org/officeDocument/2006/relationships" xmlns:p="http://schemas.openxmlformats.org/presentationml/2006/main">
  <p:tag name="OTLMARKERSHAPE" val="OTL"/>
</p:tagLst>
</file>

<file path=ppt/tags/tag375.xml><?xml version="1.0" encoding="utf-8"?>
<p:tagLst xmlns:a="http://schemas.openxmlformats.org/drawingml/2006/main" xmlns:r="http://schemas.openxmlformats.org/officeDocument/2006/relationships" xmlns:p="http://schemas.openxmlformats.org/presentationml/2006/main">
  <p:tag name="OTLMARKERSHAPE" val="OTL"/>
</p:tagLst>
</file>

<file path=ppt/tags/tag376.xml><?xml version="1.0" encoding="utf-8"?>
<p:tagLst xmlns:a="http://schemas.openxmlformats.org/drawingml/2006/main" xmlns:r="http://schemas.openxmlformats.org/officeDocument/2006/relationships" xmlns:p="http://schemas.openxmlformats.org/presentationml/2006/main">
  <p:tag name="OTLMARKERSHAPE" val="OTL"/>
</p:tagLst>
</file>

<file path=ppt/tags/tag377.xml><?xml version="1.0" encoding="utf-8"?>
<p:tagLst xmlns:a="http://schemas.openxmlformats.org/drawingml/2006/main" xmlns:r="http://schemas.openxmlformats.org/officeDocument/2006/relationships" xmlns:p="http://schemas.openxmlformats.org/presentationml/2006/main">
  <p:tag name="OTLMARKERSHAPE" val="OTL"/>
</p:tagLst>
</file>

<file path=ppt/tags/tag378.xml><?xml version="1.0" encoding="utf-8"?>
<p:tagLst xmlns:a="http://schemas.openxmlformats.org/drawingml/2006/main" xmlns:r="http://schemas.openxmlformats.org/officeDocument/2006/relationships" xmlns:p="http://schemas.openxmlformats.org/presentationml/2006/main">
  <p:tag name="OTLMARKERSHAPE" val="OTL"/>
</p:tagLst>
</file>

<file path=ppt/tags/tag379.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80.xml><?xml version="1.0" encoding="utf-8"?>
<p:tagLst xmlns:a="http://schemas.openxmlformats.org/drawingml/2006/main" xmlns:r="http://schemas.openxmlformats.org/officeDocument/2006/relationships" xmlns:p="http://schemas.openxmlformats.org/presentationml/2006/main">
  <p:tag name="OTLMARKERSHAPE" val="OTL"/>
</p:tagLst>
</file>

<file path=ppt/tags/tag381.xml><?xml version="1.0" encoding="utf-8"?>
<p:tagLst xmlns:a="http://schemas.openxmlformats.org/drawingml/2006/main" xmlns:r="http://schemas.openxmlformats.org/officeDocument/2006/relationships" xmlns:p="http://schemas.openxmlformats.org/presentationml/2006/main">
  <p:tag name="OTLMARKERSHAPE" val="OTL"/>
</p:tagLst>
</file>

<file path=ppt/tags/tag382.xml><?xml version="1.0" encoding="utf-8"?>
<p:tagLst xmlns:a="http://schemas.openxmlformats.org/drawingml/2006/main" xmlns:r="http://schemas.openxmlformats.org/officeDocument/2006/relationships" xmlns:p="http://schemas.openxmlformats.org/presentationml/2006/main">
  <p:tag name="OTLMARKERSHAPE" val="OTL"/>
</p:tagLst>
</file>

<file path=ppt/tags/tag383.xml><?xml version="1.0" encoding="utf-8"?>
<p:tagLst xmlns:a="http://schemas.openxmlformats.org/drawingml/2006/main" xmlns:r="http://schemas.openxmlformats.org/officeDocument/2006/relationships" xmlns:p="http://schemas.openxmlformats.org/presentationml/2006/main">
  <p:tag name="OTLMARKERSHAPE" val="OTL"/>
</p:tagLst>
</file>

<file path=ppt/tags/tag384.xml><?xml version="1.0" encoding="utf-8"?>
<p:tagLst xmlns:a="http://schemas.openxmlformats.org/drawingml/2006/main" xmlns:r="http://schemas.openxmlformats.org/officeDocument/2006/relationships" xmlns:p="http://schemas.openxmlformats.org/presentationml/2006/main">
  <p:tag name="OTLMARKERSHAPE" val="OTL"/>
</p:tagLst>
</file>

<file path=ppt/tags/tag385.xml><?xml version="1.0" encoding="utf-8"?>
<p:tagLst xmlns:a="http://schemas.openxmlformats.org/drawingml/2006/main" xmlns:r="http://schemas.openxmlformats.org/officeDocument/2006/relationships" xmlns:p="http://schemas.openxmlformats.org/presentationml/2006/main">
  <p:tag name="OTLMARKERSHAPE" val="OTL"/>
</p:tagLst>
</file>

<file path=ppt/tags/tag386.xml><?xml version="1.0" encoding="utf-8"?>
<p:tagLst xmlns:a="http://schemas.openxmlformats.org/drawingml/2006/main" xmlns:r="http://schemas.openxmlformats.org/officeDocument/2006/relationships" xmlns:p="http://schemas.openxmlformats.org/presentationml/2006/main">
  <p:tag name="OTLMARKERSHAPE" val="OTL"/>
</p:tagLst>
</file>

<file path=ppt/tags/tag387.xml><?xml version="1.0" encoding="utf-8"?>
<p:tagLst xmlns:a="http://schemas.openxmlformats.org/drawingml/2006/main" xmlns:r="http://schemas.openxmlformats.org/officeDocument/2006/relationships" xmlns:p="http://schemas.openxmlformats.org/presentationml/2006/main">
  <p:tag name="OTLMARKERSHAPE" val="OTL"/>
</p:tagLst>
</file>

<file path=ppt/tags/tag388.xml><?xml version="1.0" encoding="utf-8"?>
<p:tagLst xmlns:a="http://schemas.openxmlformats.org/drawingml/2006/main" xmlns:r="http://schemas.openxmlformats.org/officeDocument/2006/relationships" xmlns:p="http://schemas.openxmlformats.org/presentationml/2006/main">
  <p:tag name="OTLMARKERSHAPE" val="OTL"/>
</p:tagLst>
</file>

<file path=ppt/tags/tag389.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390.xml><?xml version="1.0" encoding="utf-8"?>
<p:tagLst xmlns:a="http://schemas.openxmlformats.org/drawingml/2006/main" xmlns:r="http://schemas.openxmlformats.org/officeDocument/2006/relationships" xmlns:p="http://schemas.openxmlformats.org/presentationml/2006/main">
  <p:tag name="OTLMARKERSHAPE" val="OTL"/>
</p:tagLst>
</file>

<file path=ppt/tags/tag391.xml><?xml version="1.0" encoding="utf-8"?>
<p:tagLst xmlns:a="http://schemas.openxmlformats.org/drawingml/2006/main" xmlns:r="http://schemas.openxmlformats.org/officeDocument/2006/relationships" xmlns:p="http://schemas.openxmlformats.org/presentationml/2006/main">
  <p:tag name="OTLMARKERSHAPE" val="OTL"/>
</p:tagLst>
</file>

<file path=ppt/tags/tag392.xml><?xml version="1.0" encoding="utf-8"?>
<p:tagLst xmlns:a="http://schemas.openxmlformats.org/drawingml/2006/main" xmlns:r="http://schemas.openxmlformats.org/officeDocument/2006/relationships" xmlns:p="http://schemas.openxmlformats.org/presentationml/2006/main">
  <p:tag name="OTLMARKERSHAPE" val="OTL"/>
</p:tagLst>
</file>

<file path=ppt/tags/tag393.xml><?xml version="1.0" encoding="utf-8"?>
<p:tagLst xmlns:a="http://schemas.openxmlformats.org/drawingml/2006/main" xmlns:r="http://schemas.openxmlformats.org/officeDocument/2006/relationships" xmlns:p="http://schemas.openxmlformats.org/presentationml/2006/main">
  <p:tag name="OTLMARKERSHAPE" val="OTL"/>
</p:tagLst>
</file>

<file path=ppt/tags/tag394.xml><?xml version="1.0" encoding="utf-8"?>
<p:tagLst xmlns:a="http://schemas.openxmlformats.org/drawingml/2006/main" xmlns:r="http://schemas.openxmlformats.org/officeDocument/2006/relationships" xmlns:p="http://schemas.openxmlformats.org/presentationml/2006/main">
  <p:tag name="OTLMARKERSHAPE" val="OTL"/>
</p:tagLst>
</file>

<file path=ppt/tags/tag395.xml><?xml version="1.0" encoding="utf-8"?>
<p:tagLst xmlns:a="http://schemas.openxmlformats.org/drawingml/2006/main" xmlns:r="http://schemas.openxmlformats.org/officeDocument/2006/relationships" xmlns:p="http://schemas.openxmlformats.org/presentationml/2006/main">
  <p:tag name="OTLMARKERSHAPE" val="OTL"/>
</p:tagLst>
</file>

<file path=ppt/tags/tag396.xml><?xml version="1.0" encoding="utf-8"?>
<p:tagLst xmlns:a="http://schemas.openxmlformats.org/drawingml/2006/main" xmlns:r="http://schemas.openxmlformats.org/officeDocument/2006/relationships" xmlns:p="http://schemas.openxmlformats.org/presentationml/2006/main">
  <p:tag name="OTLMARKERSHAPE" val="OTL"/>
</p:tagLst>
</file>

<file path=ppt/tags/tag397.xml><?xml version="1.0" encoding="utf-8"?>
<p:tagLst xmlns:a="http://schemas.openxmlformats.org/drawingml/2006/main" xmlns:r="http://schemas.openxmlformats.org/officeDocument/2006/relationships" xmlns:p="http://schemas.openxmlformats.org/presentationml/2006/main">
  <p:tag name="OTLMARKERSHAPE" val="OTL"/>
</p:tagLst>
</file>

<file path=ppt/tags/tag398.xml><?xml version="1.0" encoding="utf-8"?>
<p:tagLst xmlns:a="http://schemas.openxmlformats.org/drawingml/2006/main" xmlns:r="http://schemas.openxmlformats.org/officeDocument/2006/relationships" xmlns:p="http://schemas.openxmlformats.org/presentationml/2006/main">
  <p:tag name="OTLMARKERSHAPE" val="OTL"/>
</p:tagLst>
</file>

<file path=ppt/tags/tag39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00.xml><?xml version="1.0" encoding="utf-8"?>
<p:tagLst xmlns:a="http://schemas.openxmlformats.org/drawingml/2006/main" xmlns:r="http://schemas.openxmlformats.org/officeDocument/2006/relationships" xmlns:p="http://schemas.openxmlformats.org/presentationml/2006/main">
  <p:tag name="OTLMARKERSHAPE" val="OTL"/>
</p:tagLst>
</file>

<file path=ppt/tags/tag401.xml><?xml version="1.0" encoding="utf-8"?>
<p:tagLst xmlns:a="http://schemas.openxmlformats.org/drawingml/2006/main" xmlns:r="http://schemas.openxmlformats.org/officeDocument/2006/relationships" xmlns:p="http://schemas.openxmlformats.org/presentationml/2006/main">
  <p:tag name="OTLMARKERSHAPE" val="OTL"/>
</p:tagLst>
</file>

<file path=ppt/tags/tag402.xml><?xml version="1.0" encoding="utf-8"?>
<p:tagLst xmlns:a="http://schemas.openxmlformats.org/drawingml/2006/main" xmlns:r="http://schemas.openxmlformats.org/officeDocument/2006/relationships" xmlns:p="http://schemas.openxmlformats.org/presentationml/2006/main">
  <p:tag name="OTLMARKERSHAPE" val="OTL"/>
</p:tagLst>
</file>

<file path=ppt/tags/tag403.xml><?xml version="1.0" encoding="utf-8"?>
<p:tagLst xmlns:a="http://schemas.openxmlformats.org/drawingml/2006/main" xmlns:r="http://schemas.openxmlformats.org/officeDocument/2006/relationships" xmlns:p="http://schemas.openxmlformats.org/presentationml/2006/main">
  <p:tag name="OTLMARKERSHAPE" val="OTL"/>
</p:tagLst>
</file>

<file path=ppt/tags/tag404.xml><?xml version="1.0" encoding="utf-8"?>
<p:tagLst xmlns:a="http://schemas.openxmlformats.org/drawingml/2006/main" xmlns:r="http://schemas.openxmlformats.org/officeDocument/2006/relationships" xmlns:p="http://schemas.openxmlformats.org/presentationml/2006/main">
  <p:tag name="OTLMARKERSHAPE" val="OTL"/>
</p:tagLst>
</file>

<file path=ppt/tags/tag405.xml><?xml version="1.0" encoding="utf-8"?>
<p:tagLst xmlns:a="http://schemas.openxmlformats.org/drawingml/2006/main" xmlns:r="http://schemas.openxmlformats.org/officeDocument/2006/relationships" xmlns:p="http://schemas.openxmlformats.org/presentationml/2006/main">
  <p:tag name="OTLMARKERSHAPE" val="OTL"/>
</p:tagLst>
</file>

<file path=ppt/tags/tag406.xml><?xml version="1.0" encoding="utf-8"?>
<p:tagLst xmlns:a="http://schemas.openxmlformats.org/drawingml/2006/main" xmlns:r="http://schemas.openxmlformats.org/officeDocument/2006/relationships" xmlns:p="http://schemas.openxmlformats.org/presentationml/2006/main">
  <p:tag name="OTLMARKERSHAPE" val="OTL"/>
</p:tagLst>
</file>

<file path=ppt/tags/tag407.xml><?xml version="1.0" encoding="utf-8"?>
<p:tagLst xmlns:a="http://schemas.openxmlformats.org/drawingml/2006/main" xmlns:r="http://schemas.openxmlformats.org/officeDocument/2006/relationships" xmlns:p="http://schemas.openxmlformats.org/presentationml/2006/main">
  <p:tag name="OTLMARKERSHAPE" val="OTL"/>
</p:tagLst>
</file>

<file path=ppt/tags/tag408.xml><?xml version="1.0" encoding="utf-8"?>
<p:tagLst xmlns:a="http://schemas.openxmlformats.org/drawingml/2006/main" xmlns:r="http://schemas.openxmlformats.org/officeDocument/2006/relationships" xmlns:p="http://schemas.openxmlformats.org/presentationml/2006/main">
  <p:tag name="OTLMARKERSHAPE" val="OTL"/>
</p:tagLst>
</file>

<file path=ppt/tags/tag409.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10.xml><?xml version="1.0" encoding="utf-8"?>
<p:tagLst xmlns:a="http://schemas.openxmlformats.org/drawingml/2006/main" xmlns:r="http://schemas.openxmlformats.org/officeDocument/2006/relationships" xmlns:p="http://schemas.openxmlformats.org/presentationml/2006/main">
  <p:tag name="OTLMARKERSHAPE" val="OTL"/>
</p:tagLst>
</file>

<file path=ppt/tags/tag411.xml><?xml version="1.0" encoding="utf-8"?>
<p:tagLst xmlns:a="http://schemas.openxmlformats.org/drawingml/2006/main" xmlns:r="http://schemas.openxmlformats.org/officeDocument/2006/relationships" xmlns:p="http://schemas.openxmlformats.org/presentationml/2006/main">
  <p:tag name="OTLMARKERSHAPE" val="OTL"/>
</p:tagLst>
</file>

<file path=ppt/tags/tag412.xml><?xml version="1.0" encoding="utf-8"?>
<p:tagLst xmlns:a="http://schemas.openxmlformats.org/drawingml/2006/main" xmlns:r="http://schemas.openxmlformats.org/officeDocument/2006/relationships" xmlns:p="http://schemas.openxmlformats.org/presentationml/2006/main">
  <p:tag name="OTLMARKERSHAPE" val="OTL"/>
</p:tagLst>
</file>

<file path=ppt/tags/tag413.xml><?xml version="1.0" encoding="utf-8"?>
<p:tagLst xmlns:a="http://schemas.openxmlformats.org/drawingml/2006/main" xmlns:r="http://schemas.openxmlformats.org/officeDocument/2006/relationships" xmlns:p="http://schemas.openxmlformats.org/presentationml/2006/main">
  <p:tag name="OTLMARKERSHAPE" val="OTL"/>
</p:tagLst>
</file>

<file path=ppt/tags/tag414.xml><?xml version="1.0" encoding="utf-8"?>
<p:tagLst xmlns:a="http://schemas.openxmlformats.org/drawingml/2006/main" xmlns:r="http://schemas.openxmlformats.org/officeDocument/2006/relationships" xmlns:p="http://schemas.openxmlformats.org/presentationml/2006/main">
  <p:tag name="OTLMARKERSHAPE" val="OTL"/>
</p:tagLst>
</file>

<file path=ppt/tags/tag415.xml><?xml version="1.0" encoding="utf-8"?>
<p:tagLst xmlns:a="http://schemas.openxmlformats.org/drawingml/2006/main" xmlns:r="http://schemas.openxmlformats.org/officeDocument/2006/relationships" xmlns:p="http://schemas.openxmlformats.org/presentationml/2006/main">
  <p:tag name="OTLMARKERSHAPE" val="OTL"/>
</p:tagLst>
</file>

<file path=ppt/tags/tag416.xml><?xml version="1.0" encoding="utf-8"?>
<p:tagLst xmlns:a="http://schemas.openxmlformats.org/drawingml/2006/main" xmlns:r="http://schemas.openxmlformats.org/officeDocument/2006/relationships" xmlns:p="http://schemas.openxmlformats.org/presentationml/2006/main">
  <p:tag name="OTLMARKERSHAPE" val="OTL"/>
</p:tagLst>
</file>

<file path=ppt/tags/tag417.xml><?xml version="1.0" encoding="utf-8"?>
<p:tagLst xmlns:a="http://schemas.openxmlformats.org/drawingml/2006/main" xmlns:r="http://schemas.openxmlformats.org/officeDocument/2006/relationships" xmlns:p="http://schemas.openxmlformats.org/presentationml/2006/main">
  <p:tag name="OTLMARKERSHAPE" val="OTL"/>
</p:tagLst>
</file>

<file path=ppt/tags/tag418.xml><?xml version="1.0" encoding="utf-8"?>
<p:tagLst xmlns:a="http://schemas.openxmlformats.org/drawingml/2006/main" xmlns:r="http://schemas.openxmlformats.org/officeDocument/2006/relationships" xmlns:p="http://schemas.openxmlformats.org/presentationml/2006/main">
  <p:tag name="OTLMARKERSHAPE" val="OTL"/>
</p:tagLst>
</file>

<file path=ppt/tags/tag419.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20.xml><?xml version="1.0" encoding="utf-8"?>
<p:tagLst xmlns:a="http://schemas.openxmlformats.org/drawingml/2006/main" xmlns:r="http://schemas.openxmlformats.org/officeDocument/2006/relationships" xmlns:p="http://schemas.openxmlformats.org/presentationml/2006/main">
  <p:tag name="OTLMARKERSHAPE" val="OTL"/>
</p:tagLst>
</file>

<file path=ppt/tags/tag421.xml><?xml version="1.0" encoding="utf-8"?>
<p:tagLst xmlns:a="http://schemas.openxmlformats.org/drawingml/2006/main" xmlns:r="http://schemas.openxmlformats.org/officeDocument/2006/relationships" xmlns:p="http://schemas.openxmlformats.org/presentationml/2006/main">
  <p:tag name="OTLMARKERSHAPE" val="OTL"/>
</p:tagLst>
</file>

<file path=ppt/tags/tag422.xml><?xml version="1.0" encoding="utf-8"?>
<p:tagLst xmlns:a="http://schemas.openxmlformats.org/drawingml/2006/main" xmlns:r="http://schemas.openxmlformats.org/officeDocument/2006/relationships" xmlns:p="http://schemas.openxmlformats.org/presentationml/2006/main">
  <p:tag name="OTLMARKERSHAPE" val="OTL"/>
</p:tagLst>
</file>

<file path=ppt/tags/tag423.xml><?xml version="1.0" encoding="utf-8"?>
<p:tagLst xmlns:a="http://schemas.openxmlformats.org/drawingml/2006/main" xmlns:r="http://schemas.openxmlformats.org/officeDocument/2006/relationships" xmlns:p="http://schemas.openxmlformats.org/presentationml/2006/main">
  <p:tag name="OTLMARKERSHAPE" val="OTL"/>
</p:tagLst>
</file>

<file path=ppt/tags/tag424.xml><?xml version="1.0" encoding="utf-8"?>
<p:tagLst xmlns:a="http://schemas.openxmlformats.org/drawingml/2006/main" xmlns:r="http://schemas.openxmlformats.org/officeDocument/2006/relationships" xmlns:p="http://schemas.openxmlformats.org/presentationml/2006/main">
  <p:tag name="OTLMARKERSHAPE" val="OTL"/>
</p:tagLst>
</file>

<file path=ppt/tags/tag425.xml><?xml version="1.0" encoding="utf-8"?>
<p:tagLst xmlns:a="http://schemas.openxmlformats.org/drawingml/2006/main" xmlns:r="http://schemas.openxmlformats.org/officeDocument/2006/relationships" xmlns:p="http://schemas.openxmlformats.org/presentationml/2006/main">
  <p:tag name="OTLMARKERSHAPE" val="OTL"/>
</p:tagLst>
</file>

<file path=ppt/tags/tag426.xml><?xml version="1.0" encoding="utf-8"?>
<p:tagLst xmlns:a="http://schemas.openxmlformats.org/drawingml/2006/main" xmlns:r="http://schemas.openxmlformats.org/officeDocument/2006/relationships" xmlns:p="http://schemas.openxmlformats.org/presentationml/2006/main">
  <p:tag name="OTLMARKERSHAPE" val="OTL"/>
</p:tagLst>
</file>

<file path=ppt/tags/tag427.xml><?xml version="1.0" encoding="utf-8"?>
<p:tagLst xmlns:a="http://schemas.openxmlformats.org/drawingml/2006/main" xmlns:r="http://schemas.openxmlformats.org/officeDocument/2006/relationships" xmlns:p="http://schemas.openxmlformats.org/presentationml/2006/main">
  <p:tag name="OTLMARKERSHAPE" val="OTL"/>
</p:tagLst>
</file>

<file path=ppt/tags/tag428.xml><?xml version="1.0" encoding="utf-8"?>
<p:tagLst xmlns:a="http://schemas.openxmlformats.org/drawingml/2006/main" xmlns:r="http://schemas.openxmlformats.org/officeDocument/2006/relationships" xmlns:p="http://schemas.openxmlformats.org/presentationml/2006/main">
  <p:tag name="OTLMARKERSHAPE" val="OTL"/>
</p:tagLst>
</file>

<file path=ppt/tags/tag429.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30.xml><?xml version="1.0" encoding="utf-8"?>
<p:tagLst xmlns:a="http://schemas.openxmlformats.org/drawingml/2006/main" xmlns:r="http://schemas.openxmlformats.org/officeDocument/2006/relationships" xmlns:p="http://schemas.openxmlformats.org/presentationml/2006/main">
  <p:tag name="OTLMARKERSHAPE" val="OTL"/>
</p:tagLst>
</file>

<file path=ppt/tags/tag431.xml><?xml version="1.0" encoding="utf-8"?>
<p:tagLst xmlns:a="http://schemas.openxmlformats.org/drawingml/2006/main" xmlns:r="http://schemas.openxmlformats.org/officeDocument/2006/relationships" xmlns:p="http://schemas.openxmlformats.org/presentationml/2006/main">
  <p:tag name="OTLMARKERSHAPE" val="OTL"/>
</p:tagLst>
</file>

<file path=ppt/tags/tag432.xml><?xml version="1.0" encoding="utf-8"?>
<p:tagLst xmlns:a="http://schemas.openxmlformats.org/drawingml/2006/main" xmlns:r="http://schemas.openxmlformats.org/officeDocument/2006/relationships" xmlns:p="http://schemas.openxmlformats.org/presentationml/2006/main">
  <p:tag name="OTLMARKERSHAPE" val="OTL"/>
</p:tagLst>
</file>

<file path=ppt/tags/tag433.xml><?xml version="1.0" encoding="utf-8"?>
<p:tagLst xmlns:a="http://schemas.openxmlformats.org/drawingml/2006/main" xmlns:r="http://schemas.openxmlformats.org/officeDocument/2006/relationships" xmlns:p="http://schemas.openxmlformats.org/presentationml/2006/main">
  <p:tag name="OTLMARKERSHAPE" val="OTL"/>
</p:tagLst>
</file>

<file path=ppt/tags/tag434.xml><?xml version="1.0" encoding="utf-8"?>
<p:tagLst xmlns:a="http://schemas.openxmlformats.org/drawingml/2006/main" xmlns:r="http://schemas.openxmlformats.org/officeDocument/2006/relationships" xmlns:p="http://schemas.openxmlformats.org/presentationml/2006/main">
  <p:tag name="OTLMARKERSHAPE" val="OTL"/>
</p:tagLst>
</file>

<file path=ppt/tags/tag435.xml><?xml version="1.0" encoding="utf-8"?>
<p:tagLst xmlns:a="http://schemas.openxmlformats.org/drawingml/2006/main" xmlns:r="http://schemas.openxmlformats.org/officeDocument/2006/relationships" xmlns:p="http://schemas.openxmlformats.org/presentationml/2006/main">
  <p:tag name="OTLMARKERSHAPE" val="OTL"/>
</p:tagLst>
</file>

<file path=ppt/tags/tag436.xml><?xml version="1.0" encoding="utf-8"?>
<p:tagLst xmlns:a="http://schemas.openxmlformats.org/drawingml/2006/main" xmlns:r="http://schemas.openxmlformats.org/officeDocument/2006/relationships" xmlns:p="http://schemas.openxmlformats.org/presentationml/2006/main">
  <p:tag name="OTLMARKERSHAPE" val="OTL"/>
</p:tagLst>
</file>

<file path=ppt/tags/tag437.xml><?xml version="1.0" encoding="utf-8"?>
<p:tagLst xmlns:a="http://schemas.openxmlformats.org/drawingml/2006/main" xmlns:r="http://schemas.openxmlformats.org/officeDocument/2006/relationships" xmlns:p="http://schemas.openxmlformats.org/presentationml/2006/main">
  <p:tag name="OTLMARKERSHAPE" val="OTL"/>
</p:tagLst>
</file>

<file path=ppt/tags/tag438.xml><?xml version="1.0" encoding="utf-8"?>
<p:tagLst xmlns:a="http://schemas.openxmlformats.org/drawingml/2006/main" xmlns:r="http://schemas.openxmlformats.org/officeDocument/2006/relationships" xmlns:p="http://schemas.openxmlformats.org/presentationml/2006/main">
  <p:tag name="OTLMARKERSHAPE" val="OTL"/>
</p:tagLst>
</file>

<file path=ppt/tags/tag439.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40.xml><?xml version="1.0" encoding="utf-8"?>
<p:tagLst xmlns:a="http://schemas.openxmlformats.org/drawingml/2006/main" xmlns:r="http://schemas.openxmlformats.org/officeDocument/2006/relationships" xmlns:p="http://schemas.openxmlformats.org/presentationml/2006/main">
  <p:tag name="OTLMARKERSHAPE" val="OTL"/>
</p:tagLst>
</file>

<file path=ppt/tags/tag441.xml><?xml version="1.0" encoding="utf-8"?>
<p:tagLst xmlns:a="http://schemas.openxmlformats.org/drawingml/2006/main" xmlns:r="http://schemas.openxmlformats.org/officeDocument/2006/relationships" xmlns:p="http://schemas.openxmlformats.org/presentationml/2006/main">
  <p:tag name="OTLMARKERSHAPE" val="OTL"/>
</p:tagLst>
</file>

<file path=ppt/tags/tag442.xml><?xml version="1.0" encoding="utf-8"?>
<p:tagLst xmlns:a="http://schemas.openxmlformats.org/drawingml/2006/main" xmlns:r="http://schemas.openxmlformats.org/officeDocument/2006/relationships" xmlns:p="http://schemas.openxmlformats.org/presentationml/2006/main">
  <p:tag name="OTLMARKERSHAPE" val="OTL"/>
</p:tagLst>
</file>

<file path=ppt/tags/tag4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4.xml><?xml version="1.0" encoding="utf-8"?>
<p:tagLst xmlns:a="http://schemas.openxmlformats.org/drawingml/2006/main" xmlns:r="http://schemas.openxmlformats.org/officeDocument/2006/relationships" xmlns:p="http://schemas.openxmlformats.org/presentationml/2006/main">
  <p:tag name="OTLMARKERSHAPE" val="OTL"/>
</p:tagLst>
</file>

<file path=ppt/tags/tag445.xml><?xml version="1.0" encoding="utf-8"?>
<p:tagLst xmlns:a="http://schemas.openxmlformats.org/drawingml/2006/main" xmlns:r="http://schemas.openxmlformats.org/officeDocument/2006/relationships" xmlns:p="http://schemas.openxmlformats.org/presentationml/2006/main">
  <p:tag name="OTLMARKERSHAPE" val="OTL"/>
</p:tagLst>
</file>

<file path=ppt/tags/tag446.xml><?xml version="1.0" encoding="utf-8"?>
<p:tagLst xmlns:a="http://schemas.openxmlformats.org/drawingml/2006/main" xmlns:r="http://schemas.openxmlformats.org/officeDocument/2006/relationships" xmlns:p="http://schemas.openxmlformats.org/presentationml/2006/main">
  <p:tag name="OTLMARKERSHAPE" val="OTL"/>
</p:tagLst>
</file>

<file path=ppt/tags/tag447.xml><?xml version="1.0" encoding="utf-8"?>
<p:tagLst xmlns:a="http://schemas.openxmlformats.org/drawingml/2006/main" xmlns:r="http://schemas.openxmlformats.org/officeDocument/2006/relationships" xmlns:p="http://schemas.openxmlformats.org/presentationml/2006/main">
  <p:tag name="OTLMARKERSHAPE" val="OTL"/>
</p:tagLst>
</file>

<file path=ppt/tags/tag448.xml><?xml version="1.0" encoding="utf-8"?>
<p:tagLst xmlns:a="http://schemas.openxmlformats.org/drawingml/2006/main" xmlns:r="http://schemas.openxmlformats.org/officeDocument/2006/relationships" xmlns:p="http://schemas.openxmlformats.org/presentationml/2006/main">
  <p:tag name="OTLMARKERSHAPE" val="OTL"/>
</p:tagLst>
</file>

<file path=ppt/tags/tag449.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50.xml><?xml version="1.0" encoding="utf-8"?>
<p:tagLst xmlns:a="http://schemas.openxmlformats.org/drawingml/2006/main" xmlns:r="http://schemas.openxmlformats.org/officeDocument/2006/relationships" xmlns:p="http://schemas.openxmlformats.org/presentationml/2006/main">
  <p:tag name="OTLMARKERSHAPE" val="OTL"/>
</p:tagLst>
</file>

<file path=ppt/tags/tag451.xml><?xml version="1.0" encoding="utf-8"?>
<p:tagLst xmlns:a="http://schemas.openxmlformats.org/drawingml/2006/main" xmlns:r="http://schemas.openxmlformats.org/officeDocument/2006/relationships" xmlns:p="http://schemas.openxmlformats.org/presentationml/2006/main">
  <p:tag name="OTLMARKERSHAPE" val="OTL"/>
</p:tagLst>
</file>

<file path=ppt/tags/tag452.xml><?xml version="1.0" encoding="utf-8"?>
<p:tagLst xmlns:a="http://schemas.openxmlformats.org/drawingml/2006/main" xmlns:r="http://schemas.openxmlformats.org/officeDocument/2006/relationships" xmlns:p="http://schemas.openxmlformats.org/presentationml/2006/main">
  <p:tag name="OTLMARKERSHAPE" val="OTL"/>
</p:tagLst>
</file>

<file path=ppt/tags/tag453.xml><?xml version="1.0" encoding="utf-8"?>
<p:tagLst xmlns:a="http://schemas.openxmlformats.org/drawingml/2006/main" xmlns:r="http://schemas.openxmlformats.org/officeDocument/2006/relationships" xmlns:p="http://schemas.openxmlformats.org/presentationml/2006/main">
  <p:tag name="OTLMARKERSHAPE" val="OTL"/>
</p:tagLst>
</file>

<file path=ppt/tags/tag454.xml><?xml version="1.0" encoding="utf-8"?>
<p:tagLst xmlns:a="http://schemas.openxmlformats.org/drawingml/2006/main" xmlns:r="http://schemas.openxmlformats.org/officeDocument/2006/relationships" xmlns:p="http://schemas.openxmlformats.org/presentationml/2006/main">
  <p:tag name="OTLMARKERSHAPE" val="OTL"/>
</p:tagLst>
</file>

<file path=ppt/tags/tag455.xml><?xml version="1.0" encoding="utf-8"?>
<p:tagLst xmlns:a="http://schemas.openxmlformats.org/drawingml/2006/main" xmlns:r="http://schemas.openxmlformats.org/officeDocument/2006/relationships" xmlns:p="http://schemas.openxmlformats.org/presentationml/2006/main">
  <p:tag name="OTLMARKERSHAPE" val="OTL"/>
</p:tagLst>
</file>

<file path=ppt/tags/tag456.xml><?xml version="1.0" encoding="utf-8"?>
<p:tagLst xmlns:a="http://schemas.openxmlformats.org/drawingml/2006/main" xmlns:r="http://schemas.openxmlformats.org/officeDocument/2006/relationships" xmlns:p="http://schemas.openxmlformats.org/presentationml/2006/main">
  <p:tag name="OTLMARKERSHAPE" val="OTL"/>
</p:tagLst>
</file>

<file path=ppt/tags/tag457.xml><?xml version="1.0" encoding="utf-8"?>
<p:tagLst xmlns:a="http://schemas.openxmlformats.org/drawingml/2006/main" xmlns:r="http://schemas.openxmlformats.org/officeDocument/2006/relationships" xmlns:p="http://schemas.openxmlformats.org/presentationml/2006/main">
  <p:tag name="OTLMARKERSHAPE" val="OTL"/>
</p:tagLst>
</file>

<file path=ppt/tags/tag458.xml><?xml version="1.0" encoding="utf-8"?>
<p:tagLst xmlns:a="http://schemas.openxmlformats.org/drawingml/2006/main" xmlns:r="http://schemas.openxmlformats.org/officeDocument/2006/relationships" xmlns:p="http://schemas.openxmlformats.org/presentationml/2006/main">
  <p:tag name="OTLMARKERSHAPE" val="OTL"/>
</p:tagLst>
</file>

<file path=ppt/tags/tag459.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60.xml><?xml version="1.0" encoding="utf-8"?>
<p:tagLst xmlns:a="http://schemas.openxmlformats.org/drawingml/2006/main" xmlns:r="http://schemas.openxmlformats.org/officeDocument/2006/relationships" xmlns:p="http://schemas.openxmlformats.org/presentationml/2006/main">
  <p:tag name="OTLMARKERSHAPE" val="OTL"/>
</p:tagLst>
</file>

<file path=ppt/tags/tag461.xml><?xml version="1.0" encoding="utf-8"?>
<p:tagLst xmlns:a="http://schemas.openxmlformats.org/drawingml/2006/main" xmlns:r="http://schemas.openxmlformats.org/officeDocument/2006/relationships" xmlns:p="http://schemas.openxmlformats.org/presentationml/2006/main">
  <p:tag name="OTLMARKERSHAPE" val="OTL"/>
</p:tagLst>
</file>

<file path=ppt/tags/tag462.xml><?xml version="1.0" encoding="utf-8"?>
<p:tagLst xmlns:a="http://schemas.openxmlformats.org/drawingml/2006/main" xmlns:r="http://schemas.openxmlformats.org/officeDocument/2006/relationships" xmlns:p="http://schemas.openxmlformats.org/presentationml/2006/main">
  <p:tag name="OTLMARKERSHAPE" val="OTL"/>
</p:tagLst>
</file>

<file path=ppt/tags/tag463.xml><?xml version="1.0" encoding="utf-8"?>
<p:tagLst xmlns:a="http://schemas.openxmlformats.org/drawingml/2006/main" xmlns:r="http://schemas.openxmlformats.org/officeDocument/2006/relationships" xmlns:p="http://schemas.openxmlformats.org/presentationml/2006/main">
  <p:tag name="OTLMARKERSHAPE" val="OTL"/>
</p:tagLst>
</file>

<file path=ppt/tags/tag464.xml><?xml version="1.0" encoding="utf-8"?>
<p:tagLst xmlns:a="http://schemas.openxmlformats.org/drawingml/2006/main" xmlns:r="http://schemas.openxmlformats.org/officeDocument/2006/relationships" xmlns:p="http://schemas.openxmlformats.org/presentationml/2006/main">
  <p:tag name="OTLMARKERSHAPE" val="OTL"/>
</p:tagLst>
</file>

<file path=ppt/tags/tag465.xml><?xml version="1.0" encoding="utf-8"?>
<p:tagLst xmlns:a="http://schemas.openxmlformats.org/drawingml/2006/main" xmlns:r="http://schemas.openxmlformats.org/officeDocument/2006/relationships" xmlns:p="http://schemas.openxmlformats.org/presentationml/2006/main">
  <p:tag name="OTLMARKERSHAPE" val="OTL"/>
</p:tagLst>
</file>

<file path=ppt/tags/tag466.xml><?xml version="1.0" encoding="utf-8"?>
<p:tagLst xmlns:a="http://schemas.openxmlformats.org/drawingml/2006/main" xmlns:r="http://schemas.openxmlformats.org/officeDocument/2006/relationships" xmlns:p="http://schemas.openxmlformats.org/presentationml/2006/main">
  <p:tag name="OTLMARKERSHAPE" val="OTL"/>
</p:tagLst>
</file>

<file path=ppt/tags/tag467.xml><?xml version="1.0" encoding="utf-8"?>
<p:tagLst xmlns:a="http://schemas.openxmlformats.org/drawingml/2006/main" xmlns:r="http://schemas.openxmlformats.org/officeDocument/2006/relationships" xmlns:p="http://schemas.openxmlformats.org/presentationml/2006/main">
  <p:tag name="OTLMARKERSHAPE" val="OTL"/>
</p:tagLst>
</file>

<file path=ppt/tags/tag468.xml><?xml version="1.0" encoding="utf-8"?>
<p:tagLst xmlns:a="http://schemas.openxmlformats.org/drawingml/2006/main" xmlns:r="http://schemas.openxmlformats.org/officeDocument/2006/relationships" xmlns:p="http://schemas.openxmlformats.org/presentationml/2006/main">
  <p:tag name="OTLMARKERSHAPE" val="OTL"/>
</p:tagLst>
</file>

<file path=ppt/tags/tag469.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70.xml><?xml version="1.0" encoding="utf-8"?>
<p:tagLst xmlns:a="http://schemas.openxmlformats.org/drawingml/2006/main" xmlns:r="http://schemas.openxmlformats.org/officeDocument/2006/relationships" xmlns:p="http://schemas.openxmlformats.org/presentationml/2006/main">
  <p:tag name="OTLMARKERSHAPE" val="OTL"/>
</p:tagLst>
</file>

<file path=ppt/tags/tag471.xml><?xml version="1.0" encoding="utf-8"?>
<p:tagLst xmlns:a="http://schemas.openxmlformats.org/drawingml/2006/main" xmlns:r="http://schemas.openxmlformats.org/officeDocument/2006/relationships" xmlns:p="http://schemas.openxmlformats.org/presentationml/2006/main">
  <p:tag name="OTLMARKERSHAPE" val="OTL"/>
</p:tagLst>
</file>

<file path=ppt/tags/tag472.xml><?xml version="1.0" encoding="utf-8"?>
<p:tagLst xmlns:a="http://schemas.openxmlformats.org/drawingml/2006/main" xmlns:r="http://schemas.openxmlformats.org/officeDocument/2006/relationships" xmlns:p="http://schemas.openxmlformats.org/presentationml/2006/main">
  <p:tag name="OTLMARKERSHAPE" val="OTL"/>
</p:tagLst>
</file>

<file path=ppt/tags/tag473.xml><?xml version="1.0" encoding="utf-8"?>
<p:tagLst xmlns:a="http://schemas.openxmlformats.org/drawingml/2006/main" xmlns:r="http://schemas.openxmlformats.org/officeDocument/2006/relationships" xmlns:p="http://schemas.openxmlformats.org/presentationml/2006/main">
  <p:tag name="OTLMARKERSHAPE" val="OTL"/>
</p:tagLst>
</file>

<file path=ppt/tags/tag474.xml><?xml version="1.0" encoding="utf-8"?>
<p:tagLst xmlns:a="http://schemas.openxmlformats.org/drawingml/2006/main" xmlns:r="http://schemas.openxmlformats.org/officeDocument/2006/relationships" xmlns:p="http://schemas.openxmlformats.org/presentationml/2006/main">
  <p:tag name="OTLMARKERSHAPE" val="OTL"/>
</p:tagLst>
</file>

<file path=ppt/tags/tag475.xml><?xml version="1.0" encoding="utf-8"?>
<p:tagLst xmlns:a="http://schemas.openxmlformats.org/drawingml/2006/main" xmlns:r="http://schemas.openxmlformats.org/officeDocument/2006/relationships" xmlns:p="http://schemas.openxmlformats.org/presentationml/2006/main">
  <p:tag name="OTLMARKERSHAPE" val="OTL"/>
</p:tagLst>
</file>

<file path=ppt/tags/tag476.xml><?xml version="1.0" encoding="utf-8"?>
<p:tagLst xmlns:a="http://schemas.openxmlformats.org/drawingml/2006/main" xmlns:r="http://schemas.openxmlformats.org/officeDocument/2006/relationships" xmlns:p="http://schemas.openxmlformats.org/presentationml/2006/main">
  <p:tag name="OTLMARKERSHAPE" val="OTL"/>
</p:tagLst>
</file>

<file path=ppt/tags/tag477.xml><?xml version="1.0" encoding="utf-8"?>
<p:tagLst xmlns:a="http://schemas.openxmlformats.org/drawingml/2006/main" xmlns:r="http://schemas.openxmlformats.org/officeDocument/2006/relationships" xmlns:p="http://schemas.openxmlformats.org/presentationml/2006/main">
  <p:tag name="OTLMARKERSHAPE" val="OTL"/>
</p:tagLst>
</file>

<file path=ppt/tags/tag478.xml><?xml version="1.0" encoding="utf-8"?>
<p:tagLst xmlns:a="http://schemas.openxmlformats.org/drawingml/2006/main" xmlns:r="http://schemas.openxmlformats.org/officeDocument/2006/relationships" xmlns:p="http://schemas.openxmlformats.org/presentationml/2006/main">
  <p:tag name="OTLMARKERSHAPE" val="OTL"/>
</p:tagLst>
</file>

<file path=ppt/tags/tag479.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80.xml><?xml version="1.0" encoding="utf-8"?>
<p:tagLst xmlns:a="http://schemas.openxmlformats.org/drawingml/2006/main" xmlns:r="http://schemas.openxmlformats.org/officeDocument/2006/relationships" xmlns:p="http://schemas.openxmlformats.org/presentationml/2006/main">
  <p:tag name="OTLMARKERSHAPE" val="OTL"/>
</p:tagLst>
</file>

<file path=ppt/tags/tag481.xml><?xml version="1.0" encoding="utf-8"?>
<p:tagLst xmlns:a="http://schemas.openxmlformats.org/drawingml/2006/main" xmlns:r="http://schemas.openxmlformats.org/officeDocument/2006/relationships" xmlns:p="http://schemas.openxmlformats.org/presentationml/2006/main">
  <p:tag name="OTLMARKERSHAPE" val="OTL"/>
</p:tagLst>
</file>

<file path=ppt/tags/tag482.xml><?xml version="1.0" encoding="utf-8"?>
<p:tagLst xmlns:a="http://schemas.openxmlformats.org/drawingml/2006/main" xmlns:r="http://schemas.openxmlformats.org/officeDocument/2006/relationships" xmlns:p="http://schemas.openxmlformats.org/presentationml/2006/main">
  <p:tag name="OTLMARKERSHAPE" val="OTL"/>
</p:tagLst>
</file>

<file path=ppt/tags/tag483.xml><?xml version="1.0" encoding="utf-8"?>
<p:tagLst xmlns:a="http://schemas.openxmlformats.org/drawingml/2006/main" xmlns:r="http://schemas.openxmlformats.org/officeDocument/2006/relationships" xmlns:p="http://schemas.openxmlformats.org/presentationml/2006/main">
  <p:tag name="OTLMARKERSHAPE" val="OTL"/>
</p:tagLst>
</file>

<file path=ppt/tags/tag484.xml><?xml version="1.0" encoding="utf-8"?>
<p:tagLst xmlns:a="http://schemas.openxmlformats.org/drawingml/2006/main" xmlns:r="http://schemas.openxmlformats.org/officeDocument/2006/relationships" xmlns:p="http://schemas.openxmlformats.org/presentationml/2006/main">
  <p:tag name="OTLMARKERSHAPE" val="OTL"/>
</p:tagLst>
</file>

<file path=ppt/tags/tag485.xml><?xml version="1.0" encoding="utf-8"?>
<p:tagLst xmlns:a="http://schemas.openxmlformats.org/drawingml/2006/main" xmlns:r="http://schemas.openxmlformats.org/officeDocument/2006/relationships" xmlns:p="http://schemas.openxmlformats.org/presentationml/2006/main">
  <p:tag name="OTLMARKERSHAPE" val="OTL"/>
</p:tagLst>
</file>

<file path=ppt/tags/tag486.xml><?xml version="1.0" encoding="utf-8"?>
<p:tagLst xmlns:a="http://schemas.openxmlformats.org/drawingml/2006/main" xmlns:r="http://schemas.openxmlformats.org/officeDocument/2006/relationships" xmlns:p="http://schemas.openxmlformats.org/presentationml/2006/main">
  <p:tag name="OTLMARKERSHAPE" val="OTL"/>
</p:tagLst>
</file>

<file path=ppt/tags/tag487.xml><?xml version="1.0" encoding="utf-8"?>
<p:tagLst xmlns:a="http://schemas.openxmlformats.org/drawingml/2006/main" xmlns:r="http://schemas.openxmlformats.org/officeDocument/2006/relationships" xmlns:p="http://schemas.openxmlformats.org/presentationml/2006/main">
  <p:tag name="OTLMARKERSHAPE" val="OTL"/>
</p:tagLst>
</file>

<file path=ppt/tags/tag488.xml><?xml version="1.0" encoding="utf-8"?>
<p:tagLst xmlns:a="http://schemas.openxmlformats.org/drawingml/2006/main" xmlns:r="http://schemas.openxmlformats.org/officeDocument/2006/relationships" xmlns:p="http://schemas.openxmlformats.org/presentationml/2006/main">
  <p:tag name="OTLMARKERSHAPE" val="OTL"/>
</p:tagLst>
</file>

<file path=ppt/tags/tag489.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490.xml><?xml version="1.0" encoding="utf-8"?>
<p:tagLst xmlns:a="http://schemas.openxmlformats.org/drawingml/2006/main" xmlns:r="http://schemas.openxmlformats.org/officeDocument/2006/relationships" xmlns:p="http://schemas.openxmlformats.org/presentationml/2006/main">
  <p:tag name="OTLMARKERSHAPE" val="OTL"/>
</p:tagLst>
</file>

<file path=ppt/tags/tag491.xml><?xml version="1.0" encoding="utf-8"?>
<p:tagLst xmlns:a="http://schemas.openxmlformats.org/drawingml/2006/main" xmlns:r="http://schemas.openxmlformats.org/officeDocument/2006/relationships" xmlns:p="http://schemas.openxmlformats.org/presentationml/2006/main">
  <p:tag name="OTLMARKERSHAPE" val="OTL"/>
</p:tagLst>
</file>

<file path=ppt/tags/tag492.xml><?xml version="1.0" encoding="utf-8"?>
<p:tagLst xmlns:a="http://schemas.openxmlformats.org/drawingml/2006/main" xmlns:r="http://schemas.openxmlformats.org/officeDocument/2006/relationships" xmlns:p="http://schemas.openxmlformats.org/presentationml/2006/main">
  <p:tag name="OTLMARKERSHAPE" val="OTL"/>
</p:tagLst>
</file>

<file path=ppt/tags/tag493.xml><?xml version="1.0" encoding="utf-8"?>
<p:tagLst xmlns:a="http://schemas.openxmlformats.org/drawingml/2006/main" xmlns:r="http://schemas.openxmlformats.org/officeDocument/2006/relationships" xmlns:p="http://schemas.openxmlformats.org/presentationml/2006/main">
  <p:tag name="OTLMARKERSHAPE" val="OTL"/>
</p:tagLst>
</file>

<file path=ppt/tags/tag494.xml><?xml version="1.0" encoding="utf-8"?>
<p:tagLst xmlns:a="http://schemas.openxmlformats.org/drawingml/2006/main" xmlns:r="http://schemas.openxmlformats.org/officeDocument/2006/relationships" xmlns:p="http://schemas.openxmlformats.org/presentationml/2006/main">
  <p:tag name="OTLMARKERSHAPE" val="OTL"/>
</p:tagLst>
</file>

<file path=ppt/tags/tag495.xml><?xml version="1.0" encoding="utf-8"?>
<p:tagLst xmlns:a="http://schemas.openxmlformats.org/drawingml/2006/main" xmlns:r="http://schemas.openxmlformats.org/officeDocument/2006/relationships" xmlns:p="http://schemas.openxmlformats.org/presentationml/2006/main">
  <p:tag name="OTLMARKERSHAPE" val="OTL"/>
</p:tagLst>
</file>

<file path=ppt/tags/tag496.xml><?xml version="1.0" encoding="utf-8"?>
<p:tagLst xmlns:a="http://schemas.openxmlformats.org/drawingml/2006/main" xmlns:r="http://schemas.openxmlformats.org/officeDocument/2006/relationships" xmlns:p="http://schemas.openxmlformats.org/presentationml/2006/main">
  <p:tag name="OTLMARKERSHAPE" val="OTL"/>
</p:tagLst>
</file>

<file path=ppt/tags/tag497.xml><?xml version="1.0" encoding="utf-8"?>
<p:tagLst xmlns:a="http://schemas.openxmlformats.org/drawingml/2006/main" xmlns:r="http://schemas.openxmlformats.org/officeDocument/2006/relationships" xmlns:p="http://schemas.openxmlformats.org/presentationml/2006/main">
  <p:tag name="OTLMARKERSHAPE" val="OTL"/>
</p:tagLst>
</file>

<file path=ppt/tags/tag498.xml><?xml version="1.0" encoding="utf-8"?>
<p:tagLst xmlns:a="http://schemas.openxmlformats.org/drawingml/2006/main" xmlns:r="http://schemas.openxmlformats.org/officeDocument/2006/relationships" xmlns:p="http://schemas.openxmlformats.org/presentationml/2006/main">
  <p:tag name="OTLMARKERSHAPE" val="OTL"/>
</p:tagLst>
</file>

<file path=ppt/tags/tag49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00.xml><?xml version="1.0" encoding="utf-8"?>
<p:tagLst xmlns:a="http://schemas.openxmlformats.org/drawingml/2006/main" xmlns:r="http://schemas.openxmlformats.org/officeDocument/2006/relationships" xmlns:p="http://schemas.openxmlformats.org/presentationml/2006/main">
  <p:tag name="OTLMARKERSHAPE" val="OTL"/>
</p:tagLst>
</file>

<file path=ppt/tags/tag501.xml><?xml version="1.0" encoding="utf-8"?>
<p:tagLst xmlns:a="http://schemas.openxmlformats.org/drawingml/2006/main" xmlns:r="http://schemas.openxmlformats.org/officeDocument/2006/relationships" xmlns:p="http://schemas.openxmlformats.org/presentationml/2006/main">
  <p:tag name="OTLMARKERSHAPE" val="OTL"/>
</p:tagLst>
</file>

<file path=ppt/tags/tag502.xml><?xml version="1.0" encoding="utf-8"?>
<p:tagLst xmlns:a="http://schemas.openxmlformats.org/drawingml/2006/main" xmlns:r="http://schemas.openxmlformats.org/officeDocument/2006/relationships" xmlns:p="http://schemas.openxmlformats.org/presentationml/2006/main">
  <p:tag name="OTLMARKERSHAPE" val="OTL"/>
</p:tagLst>
</file>

<file path=ppt/tags/tag503.xml><?xml version="1.0" encoding="utf-8"?>
<p:tagLst xmlns:a="http://schemas.openxmlformats.org/drawingml/2006/main" xmlns:r="http://schemas.openxmlformats.org/officeDocument/2006/relationships" xmlns:p="http://schemas.openxmlformats.org/presentationml/2006/main">
  <p:tag name="OTLMARKERSHAPE" val="OTL"/>
</p:tagLst>
</file>

<file path=ppt/tags/tag504.xml><?xml version="1.0" encoding="utf-8"?>
<p:tagLst xmlns:a="http://schemas.openxmlformats.org/drawingml/2006/main" xmlns:r="http://schemas.openxmlformats.org/officeDocument/2006/relationships" xmlns:p="http://schemas.openxmlformats.org/presentationml/2006/main">
  <p:tag name="OTLMARKERSHAPE" val="OTL"/>
</p:tagLst>
</file>

<file path=ppt/tags/tag505.xml><?xml version="1.0" encoding="utf-8"?>
<p:tagLst xmlns:a="http://schemas.openxmlformats.org/drawingml/2006/main" xmlns:r="http://schemas.openxmlformats.org/officeDocument/2006/relationships" xmlns:p="http://schemas.openxmlformats.org/presentationml/2006/main">
  <p:tag name="OTLMARKERSHAPE" val="OTL"/>
</p:tagLst>
</file>

<file path=ppt/tags/tag506.xml><?xml version="1.0" encoding="utf-8"?>
<p:tagLst xmlns:a="http://schemas.openxmlformats.org/drawingml/2006/main" xmlns:r="http://schemas.openxmlformats.org/officeDocument/2006/relationships" xmlns:p="http://schemas.openxmlformats.org/presentationml/2006/main">
  <p:tag name="OTLMARKERSHAPE" val="OTL"/>
</p:tagLst>
</file>

<file path=ppt/tags/tag507.xml><?xml version="1.0" encoding="utf-8"?>
<p:tagLst xmlns:a="http://schemas.openxmlformats.org/drawingml/2006/main" xmlns:r="http://schemas.openxmlformats.org/officeDocument/2006/relationships" xmlns:p="http://schemas.openxmlformats.org/presentationml/2006/main">
  <p:tag name="OTLMARKERSHAPE" val="OTL"/>
</p:tagLst>
</file>

<file path=ppt/tags/tag508.xml><?xml version="1.0" encoding="utf-8"?>
<p:tagLst xmlns:a="http://schemas.openxmlformats.org/drawingml/2006/main" xmlns:r="http://schemas.openxmlformats.org/officeDocument/2006/relationships" xmlns:p="http://schemas.openxmlformats.org/presentationml/2006/main">
  <p:tag name="OTLMARKERSHAPE" val="OTL"/>
</p:tagLst>
</file>

<file path=ppt/tags/tag509.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10.xml><?xml version="1.0" encoding="utf-8"?>
<p:tagLst xmlns:a="http://schemas.openxmlformats.org/drawingml/2006/main" xmlns:r="http://schemas.openxmlformats.org/officeDocument/2006/relationships" xmlns:p="http://schemas.openxmlformats.org/presentationml/2006/main">
  <p:tag name="OTLMARKERSHAPE" val="OTL"/>
</p:tagLst>
</file>

<file path=ppt/tags/tag511.xml><?xml version="1.0" encoding="utf-8"?>
<p:tagLst xmlns:a="http://schemas.openxmlformats.org/drawingml/2006/main" xmlns:r="http://schemas.openxmlformats.org/officeDocument/2006/relationships" xmlns:p="http://schemas.openxmlformats.org/presentationml/2006/main">
  <p:tag name="OTLMARKERSHAPE" val="OTL"/>
</p:tagLst>
</file>

<file path=ppt/tags/tag512.xml><?xml version="1.0" encoding="utf-8"?>
<p:tagLst xmlns:a="http://schemas.openxmlformats.org/drawingml/2006/main" xmlns:r="http://schemas.openxmlformats.org/officeDocument/2006/relationships" xmlns:p="http://schemas.openxmlformats.org/presentationml/2006/main">
  <p:tag name="OTLMARKERSHAPE" val="OTL"/>
</p:tagLst>
</file>

<file path=ppt/tags/tag513.xml><?xml version="1.0" encoding="utf-8"?>
<p:tagLst xmlns:a="http://schemas.openxmlformats.org/drawingml/2006/main" xmlns:r="http://schemas.openxmlformats.org/officeDocument/2006/relationships" xmlns:p="http://schemas.openxmlformats.org/presentationml/2006/main">
  <p:tag name="OTLMARKERSHAPE" val="OTL"/>
</p:tagLst>
</file>

<file path=ppt/tags/tag514.xml><?xml version="1.0" encoding="utf-8"?>
<p:tagLst xmlns:a="http://schemas.openxmlformats.org/drawingml/2006/main" xmlns:r="http://schemas.openxmlformats.org/officeDocument/2006/relationships" xmlns:p="http://schemas.openxmlformats.org/presentationml/2006/main">
  <p:tag name="OTLMARKERSHAPE" val="OTL"/>
</p:tagLst>
</file>

<file path=ppt/tags/tag515.xml><?xml version="1.0" encoding="utf-8"?>
<p:tagLst xmlns:a="http://schemas.openxmlformats.org/drawingml/2006/main" xmlns:r="http://schemas.openxmlformats.org/officeDocument/2006/relationships" xmlns:p="http://schemas.openxmlformats.org/presentationml/2006/main">
  <p:tag name="OTLMARKERSHAPE" val="OTL"/>
</p:tagLst>
</file>

<file path=ppt/tags/tag516.xml><?xml version="1.0" encoding="utf-8"?>
<p:tagLst xmlns:a="http://schemas.openxmlformats.org/drawingml/2006/main" xmlns:r="http://schemas.openxmlformats.org/officeDocument/2006/relationships" xmlns:p="http://schemas.openxmlformats.org/presentationml/2006/main">
  <p:tag name="OTLMARKERSHAPE" val="OTL"/>
</p:tagLst>
</file>

<file path=ppt/tags/tag517.xml><?xml version="1.0" encoding="utf-8"?>
<p:tagLst xmlns:a="http://schemas.openxmlformats.org/drawingml/2006/main" xmlns:r="http://schemas.openxmlformats.org/officeDocument/2006/relationships" xmlns:p="http://schemas.openxmlformats.org/presentationml/2006/main">
  <p:tag name="OTLMARKERSHAPE" val="OTL"/>
</p:tagLst>
</file>

<file path=ppt/tags/tag518.xml><?xml version="1.0" encoding="utf-8"?>
<p:tagLst xmlns:a="http://schemas.openxmlformats.org/drawingml/2006/main" xmlns:r="http://schemas.openxmlformats.org/officeDocument/2006/relationships" xmlns:p="http://schemas.openxmlformats.org/presentationml/2006/main">
  <p:tag name="OTLMARKERSHAPE" val="OTL"/>
</p:tagLst>
</file>

<file path=ppt/tags/tag519.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20.xml><?xml version="1.0" encoding="utf-8"?>
<p:tagLst xmlns:a="http://schemas.openxmlformats.org/drawingml/2006/main" xmlns:r="http://schemas.openxmlformats.org/officeDocument/2006/relationships" xmlns:p="http://schemas.openxmlformats.org/presentationml/2006/main">
  <p:tag name="OTLMARKERSHAPE" val="OTL"/>
</p:tagLst>
</file>

<file path=ppt/tags/tag521.xml><?xml version="1.0" encoding="utf-8"?>
<p:tagLst xmlns:a="http://schemas.openxmlformats.org/drawingml/2006/main" xmlns:r="http://schemas.openxmlformats.org/officeDocument/2006/relationships" xmlns:p="http://schemas.openxmlformats.org/presentationml/2006/main">
  <p:tag name="OTLMARKERSHAPE" val="OTL"/>
</p:tagLst>
</file>

<file path=ppt/tags/tag522.xml><?xml version="1.0" encoding="utf-8"?>
<p:tagLst xmlns:a="http://schemas.openxmlformats.org/drawingml/2006/main" xmlns:r="http://schemas.openxmlformats.org/officeDocument/2006/relationships" xmlns:p="http://schemas.openxmlformats.org/presentationml/2006/main">
  <p:tag name="OTLMARKERSHAPE" val="OTL"/>
</p:tagLst>
</file>

<file path=ppt/tags/tag523.xml><?xml version="1.0" encoding="utf-8"?>
<p:tagLst xmlns:a="http://schemas.openxmlformats.org/drawingml/2006/main" xmlns:r="http://schemas.openxmlformats.org/officeDocument/2006/relationships" xmlns:p="http://schemas.openxmlformats.org/presentationml/2006/main">
  <p:tag name="OTLMARKERSHAPE" val="OTL"/>
</p:tagLst>
</file>

<file path=ppt/tags/tag524.xml><?xml version="1.0" encoding="utf-8"?>
<p:tagLst xmlns:a="http://schemas.openxmlformats.org/drawingml/2006/main" xmlns:r="http://schemas.openxmlformats.org/officeDocument/2006/relationships" xmlns:p="http://schemas.openxmlformats.org/presentationml/2006/main">
  <p:tag name="OTLMARKERSHAPE" val="OTL"/>
</p:tagLst>
</file>

<file path=ppt/tags/tag525.xml><?xml version="1.0" encoding="utf-8"?>
<p:tagLst xmlns:a="http://schemas.openxmlformats.org/drawingml/2006/main" xmlns:r="http://schemas.openxmlformats.org/officeDocument/2006/relationships" xmlns:p="http://schemas.openxmlformats.org/presentationml/2006/main">
  <p:tag name="OTLMARKERSHAPE" val="OTL"/>
</p:tagLst>
</file>

<file path=ppt/tags/tag526.xml><?xml version="1.0" encoding="utf-8"?>
<p:tagLst xmlns:a="http://schemas.openxmlformats.org/drawingml/2006/main" xmlns:r="http://schemas.openxmlformats.org/officeDocument/2006/relationships" xmlns:p="http://schemas.openxmlformats.org/presentationml/2006/main">
  <p:tag name="OTLMARKERSHAPE" val="OTL"/>
</p:tagLst>
</file>

<file path=ppt/tags/tag527.xml><?xml version="1.0" encoding="utf-8"?>
<p:tagLst xmlns:a="http://schemas.openxmlformats.org/drawingml/2006/main" xmlns:r="http://schemas.openxmlformats.org/officeDocument/2006/relationships" xmlns:p="http://schemas.openxmlformats.org/presentationml/2006/main">
  <p:tag name="OTLMARKERSHAPE" val="OTL"/>
</p:tagLst>
</file>

<file path=ppt/tags/tag528.xml><?xml version="1.0" encoding="utf-8"?>
<p:tagLst xmlns:a="http://schemas.openxmlformats.org/drawingml/2006/main" xmlns:r="http://schemas.openxmlformats.org/officeDocument/2006/relationships" xmlns:p="http://schemas.openxmlformats.org/presentationml/2006/main">
  <p:tag name="OTLMARKERSHAPE" val="OTL"/>
</p:tagLst>
</file>

<file path=ppt/tags/tag529.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30.xml><?xml version="1.0" encoding="utf-8"?>
<p:tagLst xmlns:a="http://schemas.openxmlformats.org/drawingml/2006/main" xmlns:r="http://schemas.openxmlformats.org/officeDocument/2006/relationships" xmlns:p="http://schemas.openxmlformats.org/presentationml/2006/main">
  <p:tag name="OTLMARKERSHAPE" val="OTL"/>
</p:tagLst>
</file>

<file path=ppt/tags/tag531.xml><?xml version="1.0" encoding="utf-8"?>
<p:tagLst xmlns:a="http://schemas.openxmlformats.org/drawingml/2006/main" xmlns:r="http://schemas.openxmlformats.org/officeDocument/2006/relationships" xmlns:p="http://schemas.openxmlformats.org/presentationml/2006/main">
  <p:tag name="OTLMARKERSHAPE" val="OTL"/>
</p:tagLst>
</file>

<file path=ppt/tags/tag532.xml><?xml version="1.0" encoding="utf-8"?>
<p:tagLst xmlns:a="http://schemas.openxmlformats.org/drawingml/2006/main" xmlns:r="http://schemas.openxmlformats.org/officeDocument/2006/relationships" xmlns:p="http://schemas.openxmlformats.org/presentationml/2006/main">
  <p:tag name="OTLMARKERSHAPE" val="OTL"/>
</p:tagLst>
</file>

<file path=ppt/tags/tag533.xml><?xml version="1.0" encoding="utf-8"?>
<p:tagLst xmlns:a="http://schemas.openxmlformats.org/drawingml/2006/main" xmlns:r="http://schemas.openxmlformats.org/officeDocument/2006/relationships" xmlns:p="http://schemas.openxmlformats.org/presentationml/2006/main">
  <p:tag name="OTLMARKERSHAPE" val="OTL"/>
</p:tagLst>
</file>

<file path=ppt/tags/tag534.xml><?xml version="1.0" encoding="utf-8"?>
<p:tagLst xmlns:a="http://schemas.openxmlformats.org/drawingml/2006/main" xmlns:r="http://schemas.openxmlformats.org/officeDocument/2006/relationships" xmlns:p="http://schemas.openxmlformats.org/presentationml/2006/main">
  <p:tag name="OTLMARKERSHAPE" val="OTL"/>
</p:tagLst>
</file>

<file path=ppt/tags/tag535.xml><?xml version="1.0" encoding="utf-8"?>
<p:tagLst xmlns:a="http://schemas.openxmlformats.org/drawingml/2006/main" xmlns:r="http://schemas.openxmlformats.org/officeDocument/2006/relationships" xmlns:p="http://schemas.openxmlformats.org/presentationml/2006/main">
  <p:tag name="OTLMARKERSHAPE" val="OTL"/>
</p:tagLst>
</file>

<file path=ppt/tags/tag536.xml><?xml version="1.0" encoding="utf-8"?>
<p:tagLst xmlns:a="http://schemas.openxmlformats.org/drawingml/2006/main" xmlns:r="http://schemas.openxmlformats.org/officeDocument/2006/relationships" xmlns:p="http://schemas.openxmlformats.org/presentationml/2006/main">
  <p:tag name="OTLMARKERSHAPE" val="OTL"/>
</p:tagLst>
</file>

<file path=ppt/tags/tag537.xml><?xml version="1.0" encoding="utf-8"?>
<p:tagLst xmlns:a="http://schemas.openxmlformats.org/drawingml/2006/main" xmlns:r="http://schemas.openxmlformats.org/officeDocument/2006/relationships" xmlns:p="http://schemas.openxmlformats.org/presentationml/2006/main">
  <p:tag name="OTLMARKERSHAPE" val="OTL"/>
</p:tagLst>
</file>

<file path=ppt/tags/tag538.xml><?xml version="1.0" encoding="utf-8"?>
<p:tagLst xmlns:a="http://schemas.openxmlformats.org/drawingml/2006/main" xmlns:r="http://schemas.openxmlformats.org/officeDocument/2006/relationships" xmlns:p="http://schemas.openxmlformats.org/presentationml/2006/main">
  <p:tag name="OTLMARKERSHAPE" val="OTL"/>
</p:tagLst>
</file>

<file path=ppt/tags/tag539.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40.xml><?xml version="1.0" encoding="utf-8"?>
<p:tagLst xmlns:a="http://schemas.openxmlformats.org/drawingml/2006/main" xmlns:r="http://schemas.openxmlformats.org/officeDocument/2006/relationships" xmlns:p="http://schemas.openxmlformats.org/presentationml/2006/main">
  <p:tag name="OTLMARKERSHAPE" val="OTL"/>
</p:tagLst>
</file>

<file path=ppt/tags/tag541.xml><?xml version="1.0" encoding="utf-8"?>
<p:tagLst xmlns:a="http://schemas.openxmlformats.org/drawingml/2006/main" xmlns:r="http://schemas.openxmlformats.org/officeDocument/2006/relationships" xmlns:p="http://schemas.openxmlformats.org/presentationml/2006/main">
  <p:tag name="OTLMARKERSHAPE" val="OTL"/>
</p:tagLst>
</file>

<file path=ppt/tags/tag542.xml><?xml version="1.0" encoding="utf-8"?>
<p:tagLst xmlns:a="http://schemas.openxmlformats.org/drawingml/2006/main" xmlns:r="http://schemas.openxmlformats.org/officeDocument/2006/relationships" xmlns:p="http://schemas.openxmlformats.org/presentationml/2006/main">
  <p:tag name="OTLMARKERSHAPE" val="OTL"/>
</p:tagLst>
</file>

<file path=ppt/tags/tag543.xml><?xml version="1.0" encoding="utf-8"?>
<p:tagLst xmlns:a="http://schemas.openxmlformats.org/drawingml/2006/main" xmlns:r="http://schemas.openxmlformats.org/officeDocument/2006/relationships" xmlns:p="http://schemas.openxmlformats.org/presentationml/2006/main">
  <p:tag name="OTLMARKERSHAPE" val="OTL"/>
</p:tagLst>
</file>

<file path=ppt/tags/tag544.xml><?xml version="1.0" encoding="utf-8"?>
<p:tagLst xmlns:a="http://schemas.openxmlformats.org/drawingml/2006/main" xmlns:r="http://schemas.openxmlformats.org/officeDocument/2006/relationships" xmlns:p="http://schemas.openxmlformats.org/presentationml/2006/main">
  <p:tag name="OTLMARKERSHAPE" val="OTL"/>
</p:tagLst>
</file>

<file path=ppt/tags/tag545.xml><?xml version="1.0" encoding="utf-8"?>
<p:tagLst xmlns:a="http://schemas.openxmlformats.org/drawingml/2006/main" xmlns:r="http://schemas.openxmlformats.org/officeDocument/2006/relationships" xmlns:p="http://schemas.openxmlformats.org/presentationml/2006/main">
  <p:tag name="OTLMARKERSHAPE" val="OTL"/>
</p:tagLst>
</file>

<file path=ppt/tags/tag546.xml><?xml version="1.0" encoding="utf-8"?>
<p:tagLst xmlns:a="http://schemas.openxmlformats.org/drawingml/2006/main" xmlns:r="http://schemas.openxmlformats.org/officeDocument/2006/relationships" xmlns:p="http://schemas.openxmlformats.org/presentationml/2006/main">
  <p:tag name="OTLMARKERSHAPE" val="OTL"/>
</p:tagLst>
</file>

<file path=ppt/tags/tag547.xml><?xml version="1.0" encoding="utf-8"?>
<p:tagLst xmlns:a="http://schemas.openxmlformats.org/drawingml/2006/main" xmlns:r="http://schemas.openxmlformats.org/officeDocument/2006/relationships" xmlns:p="http://schemas.openxmlformats.org/presentationml/2006/main">
  <p:tag name="OTLMARKERSHAPE" val="OTL"/>
</p:tagLst>
</file>

<file path=ppt/tags/tag548.xml><?xml version="1.0" encoding="utf-8"?>
<p:tagLst xmlns:a="http://schemas.openxmlformats.org/drawingml/2006/main" xmlns:r="http://schemas.openxmlformats.org/officeDocument/2006/relationships" xmlns:p="http://schemas.openxmlformats.org/presentationml/2006/main">
  <p:tag name="OTLMARKERSHAPE" val="OTL"/>
</p:tagLst>
</file>

<file path=ppt/tags/tag549.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50.xml><?xml version="1.0" encoding="utf-8"?>
<p:tagLst xmlns:a="http://schemas.openxmlformats.org/drawingml/2006/main" xmlns:r="http://schemas.openxmlformats.org/officeDocument/2006/relationships" xmlns:p="http://schemas.openxmlformats.org/presentationml/2006/main">
  <p:tag name="OTLMARKERSHAPE" val="OTL"/>
</p:tagLst>
</file>

<file path=ppt/tags/tag551.xml><?xml version="1.0" encoding="utf-8"?>
<p:tagLst xmlns:a="http://schemas.openxmlformats.org/drawingml/2006/main" xmlns:r="http://schemas.openxmlformats.org/officeDocument/2006/relationships" xmlns:p="http://schemas.openxmlformats.org/presentationml/2006/main">
  <p:tag name="OTLMARKERSHAPE" val="OTL"/>
</p:tagLst>
</file>

<file path=ppt/tags/tag552.xml><?xml version="1.0" encoding="utf-8"?>
<p:tagLst xmlns:a="http://schemas.openxmlformats.org/drawingml/2006/main" xmlns:r="http://schemas.openxmlformats.org/officeDocument/2006/relationships" xmlns:p="http://schemas.openxmlformats.org/presentationml/2006/main">
  <p:tag name="OTLMARKERSHAPE" val="OTL"/>
</p:tagLst>
</file>

<file path=ppt/tags/tag553.xml><?xml version="1.0" encoding="utf-8"?>
<p:tagLst xmlns:a="http://schemas.openxmlformats.org/drawingml/2006/main" xmlns:r="http://schemas.openxmlformats.org/officeDocument/2006/relationships" xmlns:p="http://schemas.openxmlformats.org/presentationml/2006/main">
  <p:tag name="OTLMARKERSHAPE" val="OTL"/>
</p:tagLst>
</file>

<file path=ppt/tags/tag5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5.xml><?xml version="1.0" encoding="utf-8"?>
<p:tagLst xmlns:a="http://schemas.openxmlformats.org/drawingml/2006/main" xmlns:r="http://schemas.openxmlformats.org/officeDocument/2006/relationships" xmlns:p="http://schemas.openxmlformats.org/presentationml/2006/main">
  <p:tag name="OTLMARKERSHAPE" val="OTL"/>
</p:tagLst>
</file>

<file path=ppt/tags/tag556.xml><?xml version="1.0" encoding="utf-8"?>
<p:tagLst xmlns:a="http://schemas.openxmlformats.org/drawingml/2006/main" xmlns:r="http://schemas.openxmlformats.org/officeDocument/2006/relationships" xmlns:p="http://schemas.openxmlformats.org/presentationml/2006/main">
  <p:tag name="OTLMARKERSHAPE" val="OTL"/>
</p:tagLst>
</file>

<file path=ppt/tags/tag557.xml><?xml version="1.0" encoding="utf-8"?>
<p:tagLst xmlns:a="http://schemas.openxmlformats.org/drawingml/2006/main" xmlns:r="http://schemas.openxmlformats.org/officeDocument/2006/relationships" xmlns:p="http://schemas.openxmlformats.org/presentationml/2006/main">
  <p:tag name="OTLMARKERSHAPE" val="OTL"/>
</p:tagLst>
</file>

<file path=ppt/tags/tag558.xml><?xml version="1.0" encoding="utf-8"?>
<p:tagLst xmlns:a="http://schemas.openxmlformats.org/drawingml/2006/main" xmlns:r="http://schemas.openxmlformats.org/officeDocument/2006/relationships" xmlns:p="http://schemas.openxmlformats.org/presentationml/2006/main">
  <p:tag name="OTLMARKERSHAPE" val="OTL"/>
</p:tagLst>
</file>

<file path=ppt/tags/tag559.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60.xml><?xml version="1.0" encoding="utf-8"?>
<p:tagLst xmlns:a="http://schemas.openxmlformats.org/drawingml/2006/main" xmlns:r="http://schemas.openxmlformats.org/officeDocument/2006/relationships" xmlns:p="http://schemas.openxmlformats.org/presentationml/2006/main">
  <p:tag name="OTLMARKERSHAPE" val="OTL"/>
</p:tagLst>
</file>

<file path=ppt/tags/tag561.xml><?xml version="1.0" encoding="utf-8"?>
<p:tagLst xmlns:a="http://schemas.openxmlformats.org/drawingml/2006/main" xmlns:r="http://schemas.openxmlformats.org/officeDocument/2006/relationships" xmlns:p="http://schemas.openxmlformats.org/presentationml/2006/main">
  <p:tag name="OTLMARKERSHAPE" val="OTL"/>
</p:tagLst>
</file>

<file path=ppt/tags/tag562.xml><?xml version="1.0" encoding="utf-8"?>
<p:tagLst xmlns:a="http://schemas.openxmlformats.org/drawingml/2006/main" xmlns:r="http://schemas.openxmlformats.org/officeDocument/2006/relationships" xmlns:p="http://schemas.openxmlformats.org/presentationml/2006/main">
  <p:tag name="OTLMARKERSHAPE" val="OTL"/>
</p:tagLst>
</file>

<file path=ppt/tags/tag563.xml><?xml version="1.0" encoding="utf-8"?>
<p:tagLst xmlns:a="http://schemas.openxmlformats.org/drawingml/2006/main" xmlns:r="http://schemas.openxmlformats.org/officeDocument/2006/relationships" xmlns:p="http://schemas.openxmlformats.org/presentationml/2006/main">
  <p:tag name="OTLMARKERSHAPE" val="OTL"/>
</p:tagLst>
</file>

<file path=ppt/tags/tag564.xml><?xml version="1.0" encoding="utf-8"?>
<p:tagLst xmlns:a="http://schemas.openxmlformats.org/drawingml/2006/main" xmlns:r="http://schemas.openxmlformats.org/officeDocument/2006/relationships" xmlns:p="http://schemas.openxmlformats.org/presentationml/2006/main">
  <p:tag name="OTLMARKERSHAPE" val="OTL"/>
</p:tagLst>
</file>

<file path=ppt/tags/tag565.xml><?xml version="1.0" encoding="utf-8"?>
<p:tagLst xmlns:a="http://schemas.openxmlformats.org/drawingml/2006/main" xmlns:r="http://schemas.openxmlformats.org/officeDocument/2006/relationships" xmlns:p="http://schemas.openxmlformats.org/presentationml/2006/main">
  <p:tag name="OTLMARKERSHAPE" val="OTL"/>
</p:tagLst>
</file>

<file path=ppt/tags/tag566.xml><?xml version="1.0" encoding="utf-8"?>
<p:tagLst xmlns:a="http://schemas.openxmlformats.org/drawingml/2006/main" xmlns:r="http://schemas.openxmlformats.org/officeDocument/2006/relationships" xmlns:p="http://schemas.openxmlformats.org/presentationml/2006/main">
  <p:tag name="OTLMARKERSHAPE" val="OTL"/>
</p:tagLst>
</file>

<file path=ppt/tags/tag567.xml><?xml version="1.0" encoding="utf-8"?>
<p:tagLst xmlns:a="http://schemas.openxmlformats.org/drawingml/2006/main" xmlns:r="http://schemas.openxmlformats.org/officeDocument/2006/relationships" xmlns:p="http://schemas.openxmlformats.org/presentationml/2006/main">
  <p:tag name="OTLMARKERSHAPE" val="OTL"/>
</p:tagLst>
</file>

<file path=ppt/tags/tag568.xml><?xml version="1.0" encoding="utf-8"?>
<p:tagLst xmlns:a="http://schemas.openxmlformats.org/drawingml/2006/main" xmlns:r="http://schemas.openxmlformats.org/officeDocument/2006/relationships" xmlns:p="http://schemas.openxmlformats.org/presentationml/2006/main">
  <p:tag name="OTLMARKERSHAPE" val="OTL"/>
</p:tagLst>
</file>

<file path=ppt/tags/tag569.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70.xml><?xml version="1.0" encoding="utf-8"?>
<p:tagLst xmlns:a="http://schemas.openxmlformats.org/drawingml/2006/main" xmlns:r="http://schemas.openxmlformats.org/officeDocument/2006/relationships" xmlns:p="http://schemas.openxmlformats.org/presentationml/2006/main">
  <p:tag name="OTLMARKERSHAPE" val="OTL"/>
</p:tagLst>
</file>

<file path=ppt/tags/tag571.xml><?xml version="1.0" encoding="utf-8"?>
<p:tagLst xmlns:a="http://schemas.openxmlformats.org/drawingml/2006/main" xmlns:r="http://schemas.openxmlformats.org/officeDocument/2006/relationships" xmlns:p="http://schemas.openxmlformats.org/presentationml/2006/main">
  <p:tag name="OTLMARKERSHAPE" val="OTL"/>
</p:tagLst>
</file>

<file path=ppt/tags/tag572.xml><?xml version="1.0" encoding="utf-8"?>
<p:tagLst xmlns:a="http://schemas.openxmlformats.org/drawingml/2006/main" xmlns:r="http://schemas.openxmlformats.org/officeDocument/2006/relationships" xmlns:p="http://schemas.openxmlformats.org/presentationml/2006/main">
  <p:tag name="OTLMARKERSHAPE" val="OTL"/>
</p:tagLst>
</file>

<file path=ppt/tags/tag573.xml><?xml version="1.0" encoding="utf-8"?>
<p:tagLst xmlns:a="http://schemas.openxmlformats.org/drawingml/2006/main" xmlns:r="http://schemas.openxmlformats.org/officeDocument/2006/relationships" xmlns:p="http://schemas.openxmlformats.org/presentationml/2006/main">
  <p:tag name="OTLMARKERSHAPE" val="OTL"/>
</p:tagLst>
</file>

<file path=ppt/tags/tag574.xml><?xml version="1.0" encoding="utf-8"?>
<p:tagLst xmlns:a="http://schemas.openxmlformats.org/drawingml/2006/main" xmlns:r="http://schemas.openxmlformats.org/officeDocument/2006/relationships" xmlns:p="http://schemas.openxmlformats.org/presentationml/2006/main">
  <p:tag name="OTLMARKERSHAPE" val="OTL"/>
</p:tagLst>
</file>

<file path=ppt/tags/tag575.xml><?xml version="1.0" encoding="utf-8"?>
<p:tagLst xmlns:a="http://schemas.openxmlformats.org/drawingml/2006/main" xmlns:r="http://schemas.openxmlformats.org/officeDocument/2006/relationships" xmlns:p="http://schemas.openxmlformats.org/presentationml/2006/main">
  <p:tag name="OTLMARKERSHAPE" val="OTL"/>
</p:tagLst>
</file>

<file path=ppt/tags/tag576.xml><?xml version="1.0" encoding="utf-8"?>
<p:tagLst xmlns:a="http://schemas.openxmlformats.org/drawingml/2006/main" xmlns:r="http://schemas.openxmlformats.org/officeDocument/2006/relationships" xmlns:p="http://schemas.openxmlformats.org/presentationml/2006/main">
  <p:tag name="OTLMARKERSHAPE" val="OTL"/>
</p:tagLst>
</file>

<file path=ppt/tags/tag577.xml><?xml version="1.0" encoding="utf-8"?>
<p:tagLst xmlns:a="http://schemas.openxmlformats.org/drawingml/2006/main" xmlns:r="http://schemas.openxmlformats.org/officeDocument/2006/relationships" xmlns:p="http://schemas.openxmlformats.org/presentationml/2006/main">
  <p:tag name="OTLMARKERSHAPE" val="OTL"/>
</p:tagLst>
</file>

<file path=ppt/tags/tag578.xml><?xml version="1.0" encoding="utf-8"?>
<p:tagLst xmlns:a="http://schemas.openxmlformats.org/drawingml/2006/main" xmlns:r="http://schemas.openxmlformats.org/officeDocument/2006/relationships" xmlns:p="http://schemas.openxmlformats.org/presentationml/2006/main">
  <p:tag name="OTLMARKERSHAPE" val="OTL"/>
</p:tagLst>
</file>

<file path=ppt/tags/tag579.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80.xml><?xml version="1.0" encoding="utf-8"?>
<p:tagLst xmlns:a="http://schemas.openxmlformats.org/drawingml/2006/main" xmlns:r="http://schemas.openxmlformats.org/officeDocument/2006/relationships" xmlns:p="http://schemas.openxmlformats.org/presentationml/2006/main">
  <p:tag name="OTLMARKERSHAPE" val="OTL"/>
</p:tagLst>
</file>

<file path=ppt/tags/tag581.xml><?xml version="1.0" encoding="utf-8"?>
<p:tagLst xmlns:a="http://schemas.openxmlformats.org/drawingml/2006/main" xmlns:r="http://schemas.openxmlformats.org/officeDocument/2006/relationships" xmlns:p="http://schemas.openxmlformats.org/presentationml/2006/main">
  <p:tag name="OTLMARKERSHAPE" val="OTL"/>
</p:tagLst>
</file>

<file path=ppt/tags/tag582.xml><?xml version="1.0" encoding="utf-8"?>
<p:tagLst xmlns:a="http://schemas.openxmlformats.org/drawingml/2006/main" xmlns:r="http://schemas.openxmlformats.org/officeDocument/2006/relationships" xmlns:p="http://schemas.openxmlformats.org/presentationml/2006/main">
  <p:tag name="OTLMARKERSHAPE" val="OTL"/>
</p:tagLst>
</file>

<file path=ppt/tags/tag583.xml><?xml version="1.0" encoding="utf-8"?>
<p:tagLst xmlns:a="http://schemas.openxmlformats.org/drawingml/2006/main" xmlns:r="http://schemas.openxmlformats.org/officeDocument/2006/relationships" xmlns:p="http://schemas.openxmlformats.org/presentationml/2006/main">
  <p:tag name="OTLMARKERSHAPE" val="OTL"/>
</p:tagLst>
</file>

<file path=ppt/tags/tag584.xml><?xml version="1.0" encoding="utf-8"?>
<p:tagLst xmlns:a="http://schemas.openxmlformats.org/drawingml/2006/main" xmlns:r="http://schemas.openxmlformats.org/officeDocument/2006/relationships" xmlns:p="http://schemas.openxmlformats.org/presentationml/2006/main">
  <p:tag name="OTLMARKERSHAPE" val="OTL"/>
</p:tagLst>
</file>

<file path=ppt/tags/tag585.xml><?xml version="1.0" encoding="utf-8"?>
<p:tagLst xmlns:a="http://schemas.openxmlformats.org/drawingml/2006/main" xmlns:r="http://schemas.openxmlformats.org/officeDocument/2006/relationships" xmlns:p="http://schemas.openxmlformats.org/presentationml/2006/main">
  <p:tag name="OTLMARKERSHAPE" val="OTL"/>
</p:tagLst>
</file>

<file path=ppt/tags/tag586.xml><?xml version="1.0" encoding="utf-8"?>
<p:tagLst xmlns:a="http://schemas.openxmlformats.org/drawingml/2006/main" xmlns:r="http://schemas.openxmlformats.org/officeDocument/2006/relationships" xmlns:p="http://schemas.openxmlformats.org/presentationml/2006/main">
  <p:tag name="OTLMARKERSHAPE" val="OTL"/>
</p:tagLst>
</file>

<file path=ppt/tags/tag587.xml><?xml version="1.0" encoding="utf-8"?>
<p:tagLst xmlns:a="http://schemas.openxmlformats.org/drawingml/2006/main" xmlns:r="http://schemas.openxmlformats.org/officeDocument/2006/relationships" xmlns:p="http://schemas.openxmlformats.org/presentationml/2006/main">
  <p:tag name="OTLMARKERSHAPE" val="OTL"/>
</p:tagLst>
</file>

<file path=ppt/tags/tag588.xml><?xml version="1.0" encoding="utf-8"?>
<p:tagLst xmlns:a="http://schemas.openxmlformats.org/drawingml/2006/main" xmlns:r="http://schemas.openxmlformats.org/officeDocument/2006/relationships" xmlns:p="http://schemas.openxmlformats.org/presentationml/2006/main">
  <p:tag name="OTLMARKERSHAPE" val="OTL"/>
</p:tagLst>
</file>

<file path=ppt/tags/tag589.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590.xml><?xml version="1.0" encoding="utf-8"?>
<p:tagLst xmlns:a="http://schemas.openxmlformats.org/drawingml/2006/main" xmlns:r="http://schemas.openxmlformats.org/officeDocument/2006/relationships" xmlns:p="http://schemas.openxmlformats.org/presentationml/2006/main">
  <p:tag name="OTLMARKERSHAPE" val="OTL"/>
</p:tagLst>
</file>

<file path=ppt/tags/tag591.xml><?xml version="1.0" encoding="utf-8"?>
<p:tagLst xmlns:a="http://schemas.openxmlformats.org/drawingml/2006/main" xmlns:r="http://schemas.openxmlformats.org/officeDocument/2006/relationships" xmlns:p="http://schemas.openxmlformats.org/presentationml/2006/main">
  <p:tag name="OTLMARKERSHAPE" val="OTL"/>
</p:tagLst>
</file>

<file path=ppt/tags/tag592.xml><?xml version="1.0" encoding="utf-8"?>
<p:tagLst xmlns:a="http://schemas.openxmlformats.org/drawingml/2006/main" xmlns:r="http://schemas.openxmlformats.org/officeDocument/2006/relationships" xmlns:p="http://schemas.openxmlformats.org/presentationml/2006/main">
  <p:tag name="OTLMARKERSHAPE" val="OTL"/>
</p:tagLst>
</file>

<file path=ppt/tags/tag593.xml><?xml version="1.0" encoding="utf-8"?>
<p:tagLst xmlns:a="http://schemas.openxmlformats.org/drawingml/2006/main" xmlns:r="http://schemas.openxmlformats.org/officeDocument/2006/relationships" xmlns:p="http://schemas.openxmlformats.org/presentationml/2006/main">
  <p:tag name="OTLMARKERSHAPE" val="OTL"/>
</p:tagLst>
</file>

<file path=ppt/tags/tag594.xml><?xml version="1.0" encoding="utf-8"?>
<p:tagLst xmlns:a="http://schemas.openxmlformats.org/drawingml/2006/main" xmlns:r="http://schemas.openxmlformats.org/officeDocument/2006/relationships" xmlns:p="http://schemas.openxmlformats.org/presentationml/2006/main">
  <p:tag name="OTLMARKERSHAPE" val="OTL"/>
</p:tagLst>
</file>

<file path=ppt/tags/tag595.xml><?xml version="1.0" encoding="utf-8"?>
<p:tagLst xmlns:a="http://schemas.openxmlformats.org/drawingml/2006/main" xmlns:r="http://schemas.openxmlformats.org/officeDocument/2006/relationships" xmlns:p="http://schemas.openxmlformats.org/presentationml/2006/main">
  <p:tag name="OTLMARKERSHAPE" val="OTL"/>
</p:tagLst>
</file>

<file path=ppt/tags/tag596.xml><?xml version="1.0" encoding="utf-8"?>
<p:tagLst xmlns:a="http://schemas.openxmlformats.org/drawingml/2006/main" xmlns:r="http://schemas.openxmlformats.org/officeDocument/2006/relationships" xmlns:p="http://schemas.openxmlformats.org/presentationml/2006/main">
  <p:tag name="OTLMARKERSHAPE" val="OTL"/>
</p:tagLst>
</file>

<file path=ppt/tags/tag597.xml><?xml version="1.0" encoding="utf-8"?>
<p:tagLst xmlns:a="http://schemas.openxmlformats.org/drawingml/2006/main" xmlns:r="http://schemas.openxmlformats.org/officeDocument/2006/relationships" xmlns:p="http://schemas.openxmlformats.org/presentationml/2006/main">
  <p:tag name="OTLMARKERSHAPE" val="OTL"/>
</p:tagLst>
</file>

<file path=ppt/tags/tag598.xml><?xml version="1.0" encoding="utf-8"?>
<p:tagLst xmlns:a="http://schemas.openxmlformats.org/drawingml/2006/main" xmlns:r="http://schemas.openxmlformats.org/officeDocument/2006/relationships" xmlns:p="http://schemas.openxmlformats.org/presentationml/2006/main">
  <p:tag name="OTLMARKERSHAPE" val="OTL"/>
</p:tagLst>
</file>

<file path=ppt/tags/tag59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00.xml><?xml version="1.0" encoding="utf-8"?>
<p:tagLst xmlns:a="http://schemas.openxmlformats.org/drawingml/2006/main" xmlns:r="http://schemas.openxmlformats.org/officeDocument/2006/relationships" xmlns:p="http://schemas.openxmlformats.org/presentationml/2006/main">
  <p:tag name="OTLMARKERSHAPE" val="OTL"/>
</p:tagLst>
</file>

<file path=ppt/tags/tag601.xml><?xml version="1.0" encoding="utf-8"?>
<p:tagLst xmlns:a="http://schemas.openxmlformats.org/drawingml/2006/main" xmlns:r="http://schemas.openxmlformats.org/officeDocument/2006/relationships" xmlns:p="http://schemas.openxmlformats.org/presentationml/2006/main">
  <p:tag name="OTLMARKERSHAPE" val="OTL"/>
</p:tagLst>
</file>

<file path=ppt/tags/tag602.xml><?xml version="1.0" encoding="utf-8"?>
<p:tagLst xmlns:a="http://schemas.openxmlformats.org/drawingml/2006/main" xmlns:r="http://schemas.openxmlformats.org/officeDocument/2006/relationships" xmlns:p="http://schemas.openxmlformats.org/presentationml/2006/main">
  <p:tag name="OTLMARKERSHAPE" val="OTL"/>
</p:tagLst>
</file>

<file path=ppt/tags/tag603.xml><?xml version="1.0" encoding="utf-8"?>
<p:tagLst xmlns:a="http://schemas.openxmlformats.org/drawingml/2006/main" xmlns:r="http://schemas.openxmlformats.org/officeDocument/2006/relationships" xmlns:p="http://schemas.openxmlformats.org/presentationml/2006/main">
  <p:tag name="OTLMARKERSHAPE" val="OTL"/>
</p:tagLst>
</file>

<file path=ppt/tags/tag604.xml><?xml version="1.0" encoding="utf-8"?>
<p:tagLst xmlns:a="http://schemas.openxmlformats.org/drawingml/2006/main" xmlns:r="http://schemas.openxmlformats.org/officeDocument/2006/relationships" xmlns:p="http://schemas.openxmlformats.org/presentationml/2006/main">
  <p:tag name="OTLMARKERSHAPE" val="OTL"/>
</p:tagLst>
</file>

<file path=ppt/tags/tag605.xml><?xml version="1.0" encoding="utf-8"?>
<p:tagLst xmlns:a="http://schemas.openxmlformats.org/drawingml/2006/main" xmlns:r="http://schemas.openxmlformats.org/officeDocument/2006/relationships" xmlns:p="http://schemas.openxmlformats.org/presentationml/2006/main">
  <p:tag name="OTLMARKERSHAPE" val="OTL"/>
</p:tagLst>
</file>

<file path=ppt/tags/tag606.xml><?xml version="1.0" encoding="utf-8"?>
<p:tagLst xmlns:a="http://schemas.openxmlformats.org/drawingml/2006/main" xmlns:r="http://schemas.openxmlformats.org/officeDocument/2006/relationships" xmlns:p="http://schemas.openxmlformats.org/presentationml/2006/main">
  <p:tag name="OTLMARKERSHAPE" val="OTL"/>
</p:tagLst>
</file>

<file path=ppt/tags/tag607.xml><?xml version="1.0" encoding="utf-8"?>
<p:tagLst xmlns:a="http://schemas.openxmlformats.org/drawingml/2006/main" xmlns:r="http://schemas.openxmlformats.org/officeDocument/2006/relationships" xmlns:p="http://schemas.openxmlformats.org/presentationml/2006/main">
  <p:tag name="OTLMARKERSHAPE" val="OTL"/>
</p:tagLst>
</file>

<file path=ppt/tags/tag608.xml><?xml version="1.0" encoding="utf-8"?>
<p:tagLst xmlns:a="http://schemas.openxmlformats.org/drawingml/2006/main" xmlns:r="http://schemas.openxmlformats.org/officeDocument/2006/relationships" xmlns:p="http://schemas.openxmlformats.org/presentationml/2006/main">
  <p:tag name="OTLMARKERSHAPE" val="OTL"/>
</p:tagLst>
</file>

<file path=ppt/tags/tag609.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10.xml><?xml version="1.0" encoding="utf-8"?>
<p:tagLst xmlns:a="http://schemas.openxmlformats.org/drawingml/2006/main" xmlns:r="http://schemas.openxmlformats.org/officeDocument/2006/relationships" xmlns:p="http://schemas.openxmlformats.org/presentationml/2006/main">
  <p:tag name="OTLMARKERSHAPE" val="OTL"/>
</p:tagLst>
</file>

<file path=ppt/tags/tag611.xml><?xml version="1.0" encoding="utf-8"?>
<p:tagLst xmlns:a="http://schemas.openxmlformats.org/drawingml/2006/main" xmlns:r="http://schemas.openxmlformats.org/officeDocument/2006/relationships" xmlns:p="http://schemas.openxmlformats.org/presentationml/2006/main">
  <p:tag name="OTLMARKERSHAPE" val="OTL"/>
</p:tagLst>
</file>

<file path=ppt/tags/tag612.xml><?xml version="1.0" encoding="utf-8"?>
<p:tagLst xmlns:a="http://schemas.openxmlformats.org/drawingml/2006/main" xmlns:r="http://schemas.openxmlformats.org/officeDocument/2006/relationships" xmlns:p="http://schemas.openxmlformats.org/presentationml/2006/main">
  <p:tag name="OTLMARKERSHAPE" val="OTL"/>
</p:tagLst>
</file>

<file path=ppt/tags/tag613.xml><?xml version="1.0" encoding="utf-8"?>
<p:tagLst xmlns:a="http://schemas.openxmlformats.org/drawingml/2006/main" xmlns:r="http://schemas.openxmlformats.org/officeDocument/2006/relationships" xmlns:p="http://schemas.openxmlformats.org/presentationml/2006/main">
  <p:tag name="OTLMARKERSHAPE" val="OTL"/>
</p:tagLst>
</file>

<file path=ppt/tags/tag614.xml><?xml version="1.0" encoding="utf-8"?>
<p:tagLst xmlns:a="http://schemas.openxmlformats.org/drawingml/2006/main" xmlns:r="http://schemas.openxmlformats.org/officeDocument/2006/relationships" xmlns:p="http://schemas.openxmlformats.org/presentationml/2006/main">
  <p:tag name="OTLMARKERSHAPE" val="OTL"/>
</p:tagLst>
</file>

<file path=ppt/tags/tag615.xml><?xml version="1.0" encoding="utf-8"?>
<p:tagLst xmlns:a="http://schemas.openxmlformats.org/drawingml/2006/main" xmlns:r="http://schemas.openxmlformats.org/officeDocument/2006/relationships" xmlns:p="http://schemas.openxmlformats.org/presentationml/2006/main">
  <p:tag name="OTLMARKERSHAPE" val="OTL"/>
</p:tagLst>
</file>

<file path=ppt/tags/tag616.xml><?xml version="1.0" encoding="utf-8"?>
<p:tagLst xmlns:a="http://schemas.openxmlformats.org/drawingml/2006/main" xmlns:r="http://schemas.openxmlformats.org/officeDocument/2006/relationships" xmlns:p="http://schemas.openxmlformats.org/presentationml/2006/main">
  <p:tag name="OTLMARKERSHAPE" val="OTL"/>
</p:tagLst>
</file>

<file path=ppt/tags/tag617.xml><?xml version="1.0" encoding="utf-8"?>
<p:tagLst xmlns:a="http://schemas.openxmlformats.org/drawingml/2006/main" xmlns:r="http://schemas.openxmlformats.org/officeDocument/2006/relationships" xmlns:p="http://schemas.openxmlformats.org/presentationml/2006/main">
  <p:tag name="OTLMARKERSHAPE" val="OTL"/>
</p:tagLst>
</file>

<file path=ppt/tags/tag618.xml><?xml version="1.0" encoding="utf-8"?>
<p:tagLst xmlns:a="http://schemas.openxmlformats.org/drawingml/2006/main" xmlns:r="http://schemas.openxmlformats.org/officeDocument/2006/relationships" xmlns:p="http://schemas.openxmlformats.org/presentationml/2006/main">
  <p:tag name="OTLMARKERSHAPE" val="OTL"/>
</p:tagLst>
</file>

<file path=ppt/tags/tag619.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20.xml><?xml version="1.0" encoding="utf-8"?>
<p:tagLst xmlns:a="http://schemas.openxmlformats.org/drawingml/2006/main" xmlns:r="http://schemas.openxmlformats.org/officeDocument/2006/relationships" xmlns:p="http://schemas.openxmlformats.org/presentationml/2006/main">
  <p:tag name="OTLMARKERSHAPE" val="OTL"/>
</p:tagLst>
</file>

<file path=ppt/tags/tag621.xml><?xml version="1.0" encoding="utf-8"?>
<p:tagLst xmlns:a="http://schemas.openxmlformats.org/drawingml/2006/main" xmlns:r="http://schemas.openxmlformats.org/officeDocument/2006/relationships" xmlns:p="http://schemas.openxmlformats.org/presentationml/2006/main">
  <p:tag name="OTLMARKERSHAPE" val="OTL"/>
</p:tagLst>
</file>

<file path=ppt/tags/tag622.xml><?xml version="1.0" encoding="utf-8"?>
<p:tagLst xmlns:a="http://schemas.openxmlformats.org/drawingml/2006/main" xmlns:r="http://schemas.openxmlformats.org/officeDocument/2006/relationships" xmlns:p="http://schemas.openxmlformats.org/presentationml/2006/main">
  <p:tag name="OTLMARKERSHAPE" val="OTL"/>
</p:tagLst>
</file>

<file path=ppt/tags/tag623.xml><?xml version="1.0" encoding="utf-8"?>
<p:tagLst xmlns:a="http://schemas.openxmlformats.org/drawingml/2006/main" xmlns:r="http://schemas.openxmlformats.org/officeDocument/2006/relationships" xmlns:p="http://schemas.openxmlformats.org/presentationml/2006/main">
  <p:tag name="OTLMARKERSHAPE" val="OTL"/>
</p:tagLst>
</file>

<file path=ppt/tags/tag624.xml><?xml version="1.0" encoding="utf-8"?>
<p:tagLst xmlns:a="http://schemas.openxmlformats.org/drawingml/2006/main" xmlns:r="http://schemas.openxmlformats.org/officeDocument/2006/relationships" xmlns:p="http://schemas.openxmlformats.org/presentationml/2006/main">
  <p:tag name="OTLMARKERSHAPE" val="OTL"/>
</p:tagLst>
</file>

<file path=ppt/tags/tag625.xml><?xml version="1.0" encoding="utf-8"?>
<p:tagLst xmlns:a="http://schemas.openxmlformats.org/drawingml/2006/main" xmlns:r="http://schemas.openxmlformats.org/officeDocument/2006/relationships" xmlns:p="http://schemas.openxmlformats.org/presentationml/2006/main">
  <p:tag name="OTLMARKERSHAPE" val="OTL"/>
</p:tagLst>
</file>

<file path=ppt/tags/tag626.xml><?xml version="1.0" encoding="utf-8"?>
<p:tagLst xmlns:a="http://schemas.openxmlformats.org/drawingml/2006/main" xmlns:r="http://schemas.openxmlformats.org/officeDocument/2006/relationships" xmlns:p="http://schemas.openxmlformats.org/presentationml/2006/main">
  <p:tag name="OTLMARKERSHAPE" val="OTL"/>
</p:tagLst>
</file>

<file path=ppt/tags/tag627.xml><?xml version="1.0" encoding="utf-8"?>
<p:tagLst xmlns:a="http://schemas.openxmlformats.org/drawingml/2006/main" xmlns:r="http://schemas.openxmlformats.org/officeDocument/2006/relationships" xmlns:p="http://schemas.openxmlformats.org/presentationml/2006/main">
  <p:tag name="OTLMARKERSHAPE" val="OTL"/>
</p:tagLst>
</file>

<file path=ppt/tags/tag628.xml><?xml version="1.0" encoding="utf-8"?>
<p:tagLst xmlns:a="http://schemas.openxmlformats.org/drawingml/2006/main" xmlns:r="http://schemas.openxmlformats.org/officeDocument/2006/relationships" xmlns:p="http://schemas.openxmlformats.org/presentationml/2006/main">
  <p:tag name="OTLMARKERSHAPE" val="OTL"/>
</p:tagLst>
</file>

<file path=ppt/tags/tag629.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30.xml><?xml version="1.0" encoding="utf-8"?>
<p:tagLst xmlns:a="http://schemas.openxmlformats.org/drawingml/2006/main" xmlns:r="http://schemas.openxmlformats.org/officeDocument/2006/relationships" xmlns:p="http://schemas.openxmlformats.org/presentationml/2006/main">
  <p:tag name="OTLMARKERSHAPE" val="OTL"/>
</p:tagLst>
</file>

<file path=ppt/tags/tag631.xml><?xml version="1.0" encoding="utf-8"?>
<p:tagLst xmlns:a="http://schemas.openxmlformats.org/drawingml/2006/main" xmlns:r="http://schemas.openxmlformats.org/officeDocument/2006/relationships" xmlns:p="http://schemas.openxmlformats.org/presentationml/2006/main">
  <p:tag name="OTLMARKERSHAPE" val="OTL"/>
</p:tagLst>
</file>

<file path=ppt/tags/tag632.xml><?xml version="1.0" encoding="utf-8"?>
<p:tagLst xmlns:a="http://schemas.openxmlformats.org/drawingml/2006/main" xmlns:r="http://schemas.openxmlformats.org/officeDocument/2006/relationships" xmlns:p="http://schemas.openxmlformats.org/presentationml/2006/main">
  <p:tag name="OTLMARKERSHAPE" val="OTL"/>
</p:tagLst>
</file>

<file path=ppt/tags/tag633.xml><?xml version="1.0" encoding="utf-8"?>
<p:tagLst xmlns:a="http://schemas.openxmlformats.org/drawingml/2006/main" xmlns:r="http://schemas.openxmlformats.org/officeDocument/2006/relationships" xmlns:p="http://schemas.openxmlformats.org/presentationml/2006/main">
  <p:tag name="OTLMARKERSHAPE" val="OTL"/>
</p:tagLst>
</file>

<file path=ppt/tags/tag634.xml><?xml version="1.0" encoding="utf-8"?>
<p:tagLst xmlns:a="http://schemas.openxmlformats.org/drawingml/2006/main" xmlns:r="http://schemas.openxmlformats.org/officeDocument/2006/relationships" xmlns:p="http://schemas.openxmlformats.org/presentationml/2006/main">
  <p:tag name="OTLMARKERSHAPE" val="OTL"/>
</p:tagLst>
</file>

<file path=ppt/tags/tag635.xml><?xml version="1.0" encoding="utf-8"?>
<p:tagLst xmlns:a="http://schemas.openxmlformats.org/drawingml/2006/main" xmlns:r="http://schemas.openxmlformats.org/officeDocument/2006/relationships" xmlns:p="http://schemas.openxmlformats.org/presentationml/2006/main">
  <p:tag name="OTLMARKERSHAPE" val="OTL"/>
</p:tagLst>
</file>

<file path=ppt/tags/tag636.xml><?xml version="1.0" encoding="utf-8"?>
<p:tagLst xmlns:a="http://schemas.openxmlformats.org/drawingml/2006/main" xmlns:r="http://schemas.openxmlformats.org/officeDocument/2006/relationships" xmlns:p="http://schemas.openxmlformats.org/presentationml/2006/main">
  <p:tag name="OTLMARKERSHAPE" val="OTL"/>
</p:tagLst>
</file>

<file path=ppt/tags/tag637.xml><?xml version="1.0" encoding="utf-8"?>
<p:tagLst xmlns:a="http://schemas.openxmlformats.org/drawingml/2006/main" xmlns:r="http://schemas.openxmlformats.org/officeDocument/2006/relationships" xmlns:p="http://schemas.openxmlformats.org/presentationml/2006/main">
  <p:tag name="OTLMARKERSHAPE" val="OTL"/>
</p:tagLst>
</file>

<file path=ppt/tags/tag638.xml><?xml version="1.0" encoding="utf-8"?>
<p:tagLst xmlns:a="http://schemas.openxmlformats.org/drawingml/2006/main" xmlns:r="http://schemas.openxmlformats.org/officeDocument/2006/relationships" xmlns:p="http://schemas.openxmlformats.org/presentationml/2006/main">
  <p:tag name="OTLMARKERSHAPE" val="OTL"/>
</p:tagLst>
</file>

<file path=ppt/tags/tag639.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40.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962</Words>
  <Application>Microsoft Macintosh PowerPoint</Application>
  <PresentationFormat>Widescreen</PresentationFormat>
  <Paragraphs>397</Paragraphs>
  <Slides>41</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Corbel</vt:lpstr>
      <vt:lpstr>Franklin Gothic Book</vt:lpstr>
      <vt:lpstr>Franklin Gothic Medium Cond</vt:lpstr>
      <vt:lpstr>Montserrat</vt:lpstr>
      <vt:lpstr>Crop</vt:lpstr>
      <vt:lpstr>Time-Lapse in Industry: 5 Years in 40 minutes</vt:lpstr>
      <vt:lpstr>whoami </vt:lpstr>
      <vt:lpstr>PowerPoint Presentation</vt:lpstr>
      <vt:lpstr>Defense</vt:lpstr>
      <vt:lpstr>Graduation</vt:lpstr>
      <vt:lpstr>Live in EVRY</vt:lpstr>
      <vt:lpstr>PowerPoint Presentation</vt:lpstr>
      <vt:lpstr>PowerPoint Presentation</vt:lpstr>
      <vt:lpstr>PowerPoint Presentation</vt:lpstr>
      <vt:lpstr>PowerPoint Presentation</vt:lpstr>
      <vt:lpstr>Live in EVRY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in EVRY</vt:lpstr>
      <vt:lpstr>Certifications</vt:lpstr>
      <vt:lpstr>Live in EVRY</vt:lpstr>
      <vt:lpstr>Talks</vt:lpstr>
      <vt:lpstr>Live in EVRY</vt:lpstr>
      <vt:lpstr>PowerPoint Presentation</vt:lpstr>
      <vt:lpstr>PowerPoint Presentation</vt:lpstr>
      <vt:lpstr>Live in EVRY</vt:lpstr>
      <vt:lpstr>PowerPoint Presentation</vt:lpstr>
      <vt:lpstr>PowerPoint Presentation</vt:lpstr>
      <vt:lpstr>PowerPoint Presentation</vt:lpstr>
      <vt:lpstr>What is UnITy?</vt:lpstr>
      <vt:lpstr>Metamorphosis</vt:lpstr>
      <vt:lpstr>The Cyber Kill Chain</vt:lpstr>
      <vt:lpstr>MITRE ATT&amp;CK</vt:lpstr>
      <vt:lpstr>NIST Cybersecurity Framework</vt:lpstr>
      <vt:lpstr>PowerPoint Presentation</vt:lpstr>
      <vt:lpstr>Live in G2 Ocean</vt:lpstr>
      <vt:lpstr>PowerPoint Presentation</vt:lpstr>
      <vt:lpstr>Layered Security (Defence in Depth)</vt:lpstr>
      <vt:lpstr>5 Years in 40 Minutes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Time-Lapse in Industry: 5 Years in 40 minutes</dc:title>
  <dc:creator>Oleksandr Kazymyrov</dc:creator>
  <cp:lastModifiedBy>Oleksandr Kazymyrov</cp:lastModifiedBy>
  <cp:revision>1</cp:revision>
  <dcterms:created xsi:type="dcterms:W3CDTF">2019-11-23T01:15:55Z</dcterms:created>
  <dcterms:modified xsi:type="dcterms:W3CDTF">2019-11-25T15:39:10Z</dcterms:modified>
</cp:coreProperties>
</file>